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75"/>
  </p:notesMasterIdLst>
  <p:sldIdLst>
    <p:sldId id="463" r:id="rId2"/>
    <p:sldId id="464" r:id="rId3"/>
    <p:sldId id="440" r:id="rId4"/>
    <p:sldId id="441" r:id="rId5"/>
    <p:sldId id="442" r:id="rId6"/>
    <p:sldId id="428" r:id="rId7"/>
    <p:sldId id="429" r:id="rId8"/>
    <p:sldId id="430" r:id="rId9"/>
    <p:sldId id="431" r:id="rId10"/>
    <p:sldId id="356" r:id="rId11"/>
    <p:sldId id="358" r:id="rId12"/>
    <p:sldId id="390" r:id="rId13"/>
    <p:sldId id="359" r:id="rId14"/>
    <p:sldId id="389" r:id="rId15"/>
    <p:sldId id="392" r:id="rId16"/>
    <p:sldId id="403" r:id="rId17"/>
    <p:sldId id="393" r:id="rId18"/>
    <p:sldId id="360" r:id="rId19"/>
    <p:sldId id="361" r:id="rId20"/>
    <p:sldId id="432" r:id="rId21"/>
    <p:sldId id="433" r:id="rId22"/>
    <p:sldId id="434" r:id="rId23"/>
    <p:sldId id="436" r:id="rId24"/>
    <p:sldId id="437" r:id="rId25"/>
    <p:sldId id="438" r:id="rId26"/>
    <p:sldId id="414" r:id="rId27"/>
    <p:sldId id="413" r:id="rId28"/>
    <p:sldId id="415" r:id="rId29"/>
    <p:sldId id="406" r:id="rId30"/>
    <p:sldId id="407" r:id="rId31"/>
    <p:sldId id="409" r:id="rId32"/>
    <p:sldId id="411" r:id="rId33"/>
    <p:sldId id="363" r:id="rId34"/>
    <p:sldId id="457" r:id="rId35"/>
    <p:sldId id="362" r:id="rId36"/>
    <p:sldId id="459" r:id="rId37"/>
    <p:sldId id="460" r:id="rId38"/>
    <p:sldId id="404" r:id="rId39"/>
    <p:sldId id="443" r:id="rId40"/>
    <p:sldId id="439" r:id="rId41"/>
    <p:sldId id="365" r:id="rId42"/>
    <p:sldId id="366" r:id="rId43"/>
    <p:sldId id="368" r:id="rId44"/>
    <p:sldId id="369" r:id="rId45"/>
    <p:sldId id="444" r:id="rId46"/>
    <p:sldId id="445" r:id="rId47"/>
    <p:sldId id="446" r:id="rId48"/>
    <p:sldId id="447" r:id="rId49"/>
    <p:sldId id="448" r:id="rId50"/>
    <p:sldId id="449" r:id="rId51"/>
    <p:sldId id="450" r:id="rId52"/>
    <p:sldId id="451" r:id="rId53"/>
    <p:sldId id="452" r:id="rId54"/>
    <p:sldId id="453" r:id="rId55"/>
    <p:sldId id="454" r:id="rId56"/>
    <p:sldId id="462" r:id="rId57"/>
    <p:sldId id="421" r:id="rId58"/>
    <p:sldId id="423" r:id="rId59"/>
    <p:sldId id="424" r:id="rId60"/>
    <p:sldId id="425" r:id="rId61"/>
    <p:sldId id="426" r:id="rId62"/>
    <p:sldId id="374" r:id="rId63"/>
    <p:sldId id="455" r:id="rId64"/>
    <p:sldId id="375" r:id="rId65"/>
    <p:sldId id="427" r:id="rId66"/>
    <p:sldId id="382" r:id="rId67"/>
    <p:sldId id="385" r:id="rId68"/>
    <p:sldId id="378" r:id="rId69"/>
    <p:sldId id="395" r:id="rId70"/>
    <p:sldId id="384" r:id="rId71"/>
    <p:sldId id="387" r:id="rId72"/>
    <p:sldId id="388" r:id="rId73"/>
    <p:sldId id="465" r:id="rId74"/>
  </p:sldIdLst>
  <p:sldSz cx="9144000" cy="6858000" type="screen4x3"/>
  <p:notesSz cx="7102475" cy="102330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SimSun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SimSun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SimSun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SimSun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SimSun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SimSun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SimSun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SimSun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SimSun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  <p:showPr showNarration="1">
    <p:present/>
    <p:sldAll/>
    <p:penClr>
      <a:srgbClr val="FF0000"/>
    </p:penClr>
  </p:showPr>
  <p:clrMru>
    <a:srgbClr val="FF6600"/>
    <a:srgbClr val="FF9900"/>
    <a:srgbClr val="000000"/>
    <a:srgbClr val="FF3300"/>
    <a:srgbClr val="FFCC00"/>
    <a:srgbClr val="DDDDDD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2647" autoAdjust="0"/>
    <p:restoredTop sz="94660" autoAdjust="0"/>
  </p:normalViewPr>
  <p:slideViewPr>
    <p:cSldViewPr>
      <p:cViewPr>
        <p:scale>
          <a:sx n="70" d="100"/>
          <a:sy n="70" d="100"/>
        </p:scale>
        <p:origin x="-150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9526F1-CCA6-4006-94EB-44313908D7C5}" type="doc">
      <dgm:prSet loTypeId="urn:microsoft.com/office/officeart/2005/8/layout/radial6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52E61702-56AE-47CD-8A1D-0CE0AF3EA3F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DIGITIED</a:t>
          </a:r>
        </a:p>
        <a:p>
          <a:r>
            <a:rPr lang="en-US" dirty="0" smtClean="0"/>
            <a:t>POSITIONING</a:t>
          </a:r>
          <a:endParaRPr lang="en-US" dirty="0"/>
        </a:p>
      </dgm:t>
    </dgm:pt>
    <dgm:pt modelId="{4C4DCAA3-CAF6-4423-A094-DBE0B73932B6}" type="parTrans" cxnId="{D5C21F25-4A1D-40FD-8D02-591507D8F506}">
      <dgm:prSet/>
      <dgm:spPr/>
      <dgm:t>
        <a:bodyPr/>
        <a:lstStyle/>
        <a:p>
          <a:endParaRPr lang="en-US"/>
        </a:p>
      </dgm:t>
    </dgm:pt>
    <dgm:pt modelId="{DED51560-6355-40CC-9D7F-27B659ECC3C9}" type="sibTrans" cxnId="{D5C21F25-4A1D-40FD-8D02-591507D8F506}">
      <dgm:prSet/>
      <dgm:spPr/>
      <dgm:t>
        <a:bodyPr/>
        <a:lstStyle/>
        <a:p>
          <a:endParaRPr lang="en-US"/>
        </a:p>
      </dgm:t>
    </dgm:pt>
    <dgm:pt modelId="{2702D5AA-AAFB-40CF-9871-30B06EF8C483}">
      <dgm:prSet phldrT="[Text]" custT="1"/>
      <dgm:spPr/>
      <dgm:t>
        <a:bodyPr/>
        <a:lstStyle/>
        <a:p>
          <a:r>
            <a:rPr lang="en-US" sz="1400" dirty="0" smtClean="0"/>
            <a:t>PRODUCT</a:t>
          </a:r>
          <a:endParaRPr lang="en-US" sz="1400" dirty="0"/>
        </a:p>
      </dgm:t>
    </dgm:pt>
    <dgm:pt modelId="{F2D03F48-ECCA-4C63-9153-4393BD053152}" type="parTrans" cxnId="{DF41432A-4B01-403F-997E-0516C574BBF5}">
      <dgm:prSet/>
      <dgm:spPr/>
      <dgm:t>
        <a:bodyPr/>
        <a:lstStyle/>
        <a:p>
          <a:endParaRPr lang="en-US"/>
        </a:p>
      </dgm:t>
    </dgm:pt>
    <dgm:pt modelId="{D6729134-4412-498B-ADF3-0612FE74E625}" type="sibTrans" cxnId="{DF41432A-4B01-403F-997E-0516C574BBF5}">
      <dgm:prSet/>
      <dgm:spPr/>
      <dgm:t>
        <a:bodyPr/>
        <a:lstStyle/>
        <a:p>
          <a:endParaRPr lang="en-US"/>
        </a:p>
      </dgm:t>
    </dgm:pt>
    <dgm:pt modelId="{6689E914-BB7E-4F6F-9E8C-94E24FCBC4C6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400" dirty="0" smtClean="0"/>
            <a:t>PLACE</a:t>
          </a:r>
          <a:endParaRPr lang="en-US" sz="1400" dirty="0"/>
        </a:p>
      </dgm:t>
    </dgm:pt>
    <dgm:pt modelId="{C230E1D4-A4AE-41EF-BC56-72E962F78E1E}" type="parTrans" cxnId="{319B7399-C1C5-4694-BA72-68B4B236469E}">
      <dgm:prSet/>
      <dgm:spPr/>
      <dgm:t>
        <a:bodyPr/>
        <a:lstStyle/>
        <a:p>
          <a:endParaRPr lang="en-US"/>
        </a:p>
      </dgm:t>
    </dgm:pt>
    <dgm:pt modelId="{A5FDEAD4-4083-4640-9878-BDE52FABCEA6}" type="sibTrans" cxnId="{319B7399-C1C5-4694-BA72-68B4B236469E}">
      <dgm:prSet/>
      <dgm:spPr/>
      <dgm:t>
        <a:bodyPr/>
        <a:lstStyle/>
        <a:p>
          <a:endParaRPr lang="en-US"/>
        </a:p>
      </dgm:t>
    </dgm:pt>
    <dgm:pt modelId="{328C947F-73AF-418D-BF9D-2AD55F50AA0B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 smtClean="0"/>
            <a:t>PROMOTION</a:t>
          </a:r>
          <a:br>
            <a:rPr lang="en-US" sz="1400" dirty="0" smtClean="0"/>
          </a:br>
          <a:endParaRPr lang="en-US" sz="1400" dirty="0"/>
        </a:p>
      </dgm:t>
    </dgm:pt>
    <dgm:pt modelId="{D960C3DD-412A-4621-8638-09E91DD730D8}" type="parTrans" cxnId="{570044FA-6EC5-4A38-9002-20361D6035AB}">
      <dgm:prSet/>
      <dgm:spPr/>
      <dgm:t>
        <a:bodyPr/>
        <a:lstStyle/>
        <a:p>
          <a:endParaRPr lang="en-US"/>
        </a:p>
      </dgm:t>
    </dgm:pt>
    <dgm:pt modelId="{E4AB7ABE-FFD3-4FA7-A7DD-747D0D61A440}" type="sibTrans" cxnId="{570044FA-6EC5-4A38-9002-20361D6035AB}">
      <dgm:prSet/>
      <dgm:spPr/>
      <dgm:t>
        <a:bodyPr/>
        <a:lstStyle/>
        <a:p>
          <a:endParaRPr lang="en-US"/>
        </a:p>
      </dgm:t>
    </dgm:pt>
    <dgm:pt modelId="{8E124DF8-71F0-4247-896B-1FD166B80D73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1400" dirty="0" smtClean="0"/>
            <a:t>PRICE</a:t>
          </a:r>
          <a:endParaRPr lang="en-US" sz="1400" dirty="0"/>
        </a:p>
      </dgm:t>
    </dgm:pt>
    <dgm:pt modelId="{52C6421E-6969-45F3-A329-38F7572B5689}" type="parTrans" cxnId="{6D9DEF49-472F-489D-AECE-562B2D53BB0D}">
      <dgm:prSet/>
      <dgm:spPr/>
      <dgm:t>
        <a:bodyPr/>
        <a:lstStyle/>
        <a:p>
          <a:endParaRPr lang="en-US"/>
        </a:p>
      </dgm:t>
    </dgm:pt>
    <dgm:pt modelId="{1E128382-2A95-469E-84A5-E6BF92ABF4CB}" type="sibTrans" cxnId="{6D9DEF49-472F-489D-AECE-562B2D53BB0D}">
      <dgm:prSet/>
      <dgm:spPr/>
      <dgm:t>
        <a:bodyPr/>
        <a:lstStyle/>
        <a:p>
          <a:endParaRPr lang="en-US"/>
        </a:p>
      </dgm:t>
    </dgm:pt>
    <dgm:pt modelId="{CAABE198-6440-465E-B44E-7DA855A44357}">
      <dgm:prSet phldrT="[Text]" custT="1"/>
      <dgm:spPr>
        <a:solidFill>
          <a:srgbClr val="FF6600"/>
        </a:solidFill>
      </dgm:spPr>
      <dgm:t>
        <a:bodyPr/>
        <a:lstStyle/>
        <a:p>
          <a:r>
            <a:rPr lang="en-US" sz="1400" dirty="0" smtClean="0"/>
            <a:t>PEOPLE</a:t>
          </a:r>
          <a:endParaRPr lang="en-US" sz="1400" dirty="0"/>
        </a:p>
      </dgm:t>
    </dgm:pt>
    <dgm:pt modelId="{2E5EF577-E529-4060-BC8A-35C54B0DAC64}" type="parTrans" cxnId="{D795F66A-21E3-4C8E-A79F-DF534406827C}">
      <dgm:prSet/>
      <dgm:spPr/>
      <dgm:t>
        <a:bodyPr/>
        <a:lstStyle/>
        <a:p>
          <a:endParaRPr lang="en-US"/>
        </a:p>
      </dgm:t>
    </dgm:pt>
    <dgm:pt modelId="{46908629-815F-4779-B303-D24C3937B325}" type="sibTrans" cxnId="{D795F66A-21E3-4C8E-A79F-DF534406827C}">
      <dgm:prSet/>
      <dgm:spPr/>
      <dgm:t>
        <a:bodyPr/>
        <a:lstStyle/>
        <a:p>
          <a:endParaRPr lang="en-US"/>
        </a:p>
      </dgm:t>
    </dgm:pt>
    <dgm:pt modelId="{58B6BAF7-D8F5-4000-BB22-FE81644F3FCC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1400" dirty="0" smtClean="0"/>
            <a:t>PROCESS</a:t>
          </a:r>
          <a:endParaRPr lang="en-US" sz="1400" dirty="0"/>
        </a:p>
      </dgm:t>
    </dgm:pt>
    <dgm:pt modelId="{71C466C9-CE96-421F-BFA8-8D498243639F}" type="parTrans" cxnId="{4544D55D-01E2-4A56-9EDF-3F48120EE58B}">
      <dgm:prSet/>
      <dgm:spPr/>
      <dgm:t>
        <a:bodyPr/>
        <a:lstStyle/>
        <a:p>
          <a:endParaRPr lang="en-US"/>
        </a:p>
      </dgm:t>
    </dgm:pt>
    <dgm:pt modelId="{BA99EE3E-883A-4C15-91E3-0D22DB4C18B5}" type="sibTrans" cxnId="{4544D55D-01E2-4A56-9EDF-3F48120EE58B}">
      <dgm:prSet/>
      <dgm:spPr/>
      <dgm:t>
        <a:bodyPr/>
        <a:lstStyle/>
        <a:p>
          <a:endParaRPr lang="en-US"/>
        </a:p>
      </dgm:t>
    </dgm:pt>
    <dgm:pt modelId="{0348C443-27B1-470E-8AF2-8184221A5D86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1400" dirty="0" smtClean="0"/>
            <a:t>PHYSICAL ENVIRONMENT</a:t>
          </a:r>
          <a:endParaRPr lang="en-US" sz="1400" dirty="0"/>
        </a:p>
      </dgm:t>
    </dgm:pt>
    <dgm:pt modelId="{882A716B-B811-4DCA-94A5-0FAD70F991B2}" type="parTrans" cxnId="{01E7B964-F209-4B29-A597-5F7479579FA2}">
      <dgm:prSet/>
      <dgm:spPr/>
      <dgm:t>
        <a:bodyPr/>
        <a:lstStyle/>
        <a:p>
          <a:endParaRPr lang="en-US"/>
        </a:p>
      </dgm:t>
    </dgm:pt>
    <dgm:pt modelId="{EF65676F-D0F1-42CB-BEF3-F9E81BA03953}" type="sibTrans" cxnId="{01E7B964-F209-4B29-A597-5F7479579FA2}">
      <dgm:prSet/>
      <dgm:spPr/>
      <dgm:t>
        <a:bodyPr/>
        <a:lstStyle/>
        <a:p>
          <a:endParaRPr lang="en-US"/>
        </a:p>
      </dgm:t>
    </dgm:pt>
    <dgm:pt modelId="{F7AEED8C-0922-4A90-8C8F-C4AE09C93C17}" type="pres">
      <dgm:prSet presAssocID="{B89526F1-CCA6-4006-94EB-44313908D7C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F5E086-5E6A-4B64-AB58-4CD58CE8E554}" type="pres">
      <dgm:prSet presAssocID="{52E61702-56AE-47CD-8A1D-0CE0AF3EA3FF}" presName="centerShape" presStyleLbl="node0" presStyleIdx="0" presStyleCnt="1" custScaleX="156247" custScaleY="156247"/>
      <dgm:spPr/>
      <dgm:t>
        <a:bodyPr/>
        <a:lstStyle/>
        <a:p>
          <a:endParaRPr lang="en-US"/>
        </a:p>
      </dgm:t>
    </dgm:pt>
    <dgm:pt modelId="{6DAB920B-F263-457C-B009-E637CB06AD9B}" type="pres">
      <dgm:prSet presAssocID="{2702D5AA-AAFB-40CF-9871-30B06EF8C48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BC7E20-71B5-497A-A190-CEE75C2DD5D4}" type="pres">
      <dgm:prSet presAssocID="{2702D5AA-AAFB-40CF-9871-30B06EF8C483}" presName="dummy" presStyleCnt="0"/>
      <dgm:spPr/>
    </dgm:pt>
    <dgm:pt modelId="{A563589D-0EFA-4B6A-8119-33714D416ECA}" type="pres">
      <dgm:prSet presAssocID="{D6729134-4412-498B-ADF3-0612FE74E625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D81DB61-44AE-4EA8-A51F-7E37B468087F}" type="pres">
      <dgm:prSet presAssocID="{6689E914-BB7E-4F6F-9E8C-94E24FCBC4C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4BE2E-59F6-44A5-AA1C-049AC93C9D7D}" type="pres">
      <dgm:prSet presAssocID="{6689E914-BB7E-4F6F-9E8C-94E24FCBC4C6}" presName="dummy" presStyleCnt="0"/>
      <dgm:spPr/>
    </dgm:pt>
    <dgm:pt modelId="{6A1BC7EF-FBD0-4F1C-B7DD-9E461E99A232}" type="pres">
      <dgm:prSet presAssocID="{A5FDEAD4-4083-4640-9878-BDE52FABCEA6}" presName="sibTrans" presStyleLbl="sibTrans2D1" presStyleIdx="1" presStyleCnt="7"/>
      <dgm:spPr/>
      <dgm:t>
        <a:bodyPr/>
        <a:lstStyle/>
        <a:p>
          <a:endParaRPr lang="en-US"/>
        </a:p>
      </dgm:t>
    </dgm:pt>
    <dgm:pt modelId="{7D1A9225-40D5-4ADB-986F-9ADF61EA1B01}" type="pres">
      <dgm:prSet presAssocID="{328C947F-73AF-418D-BF9D-2AD55F50AA0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0C5D9-22C7-4344-A358-DEA36A1F1937}" type="pres">
      <dgm:prSet presAssocID="{328C947F-73AF-418D-BF9D-2AD55F50AA0B}" presName="dummy" presStyleCnt="0"/>
      <dgm:spPr/>
    </dgm:pt>
    <dgm:pt modelId="{4D9AE0FE-A36E-4FBC-AF4A-FB01834B5DE5}" type="pres">
      <dgm:prSet presAssocID="{E4AB7ABE-FFD3-4FA7-A7DD-747D0D61A440}" presName="sibTrans" presStyleLbl="sibTrans2D1" presStyleIdx="2" presStyleCnt="7"/>
      <dgm:spPr/>
      <dgm:t>
        <a:bodyPr/>
        <a:lstStyle/>
        <a:p>
          <a:endParaRPr lang="en-US"/>
        </a:p>
      </dgm:t>
    </dgm:pt>
    <dgm:pt modelId="{83D67F6E-3B4D-4C16-B1E4-C6A194570656}" type="pres">
      <dgm:prSet presAssocID="{8E124DF8-71F0-4247-896B-1FD166B80D7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0E8DD-D2F7-4575-8D83-6A79D1AABB66}" type="pres">
      <dgm:prSet presAssocID="{8E124DF8-71F0-4247-896B-1FD166B80D73}" presName="dummy" presStyleCnt="0"/>
      <dgm:spPr/>
    </dgm:pt>
    <dgm:pt modelId="{338A8C89-F25D-4CE2-B1F6-B43FC2E589C6}" type="pres">
      <dgm:prSet presAssocID="{1E128382-2A95-469E-84A5-E6BF92ABF4CB}" presName="sibTrans" presStyleLbl="sibTrans2D1" presStyleIdx="3" presStyleCnt="7"/>
      <dgm:spPr/>
      <dgm:t>
        <a:bodyPr/>
        <a:lstStyle/>
        <a:p>
          <a:endParaRPr lang="en-US"/>
        </a:p>
      </dgm:t>
    </dgm:pt>
    <dgm:pt modelId="{E6F79D92-E793-44D8-BC55-DF14E2BA66B1}" type="pres">
      <dgm:prSet presAssocID="{CAABE198-6440-465E-B44E-7DA855A4435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5DB5A-B5CC-4CED-B46B-18F1F9E2A6A4}" type="pres">
      <dgm:prSet presAssocID="{CAABE198-6440-465E-B44E-7DA855A44357}" presName="dummy" presStyleCnt="0"/>
      <dgm:spPr/>
    </dgm:pt>
    <dgm:pt modelId="{CDAD3539-3C32-4378-BFB8-0410A822FAE3}" type="pres">
      <dgm:prSet presAssocID="{46908629-815F-4779-B303-D24C3937B325}" presName="sibTrans" presStyleLbl="sibTrans2D1" presStyleIdx="4" presStyleCnt="7"/>
      <dgm:spPr/>
      <dgm:t>
        <a:bodyPr/>
        <a:lstStyle/>
        <a:p>
          <a:endParaRPr lang="en-US"/>
        </a:p>
      </dgm:t>
    </dgm:pt>
    <dgm:pt modelId="{6C8AED00-9704-432B-8F7C-D1DB4F034B6A}" type="pres">
      <dgm:prSet presAssocID="{58B6BAF7-D8F5-4000-BB22-FE81644F3FC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142F1-9B42-40A9-919B-FDB8EE52A59D}" type="pres">
      <dgm:prSet presAssocID="{58B6BAF7-D8F5-4000-BB22-FE81644F3FCC}" presName="dummy" presStyleCnt="0"/>
      <dgm:spPr/>
    </dgm:pt>
    <dgm:pt modelId="{2F558969-B6E6-4A76-9A1D-91A73B15FF24}" type="pres">
      <dgm:prSet presAssocID="{BA99EE3E-883A-4C15-91E3-0D22DB4C18B5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DD2EAEA-B726-40F7-A141-CDF7F4A3285C}" type="pres">
      <dgm:prSet presAssocID="{0348C443-27B1-470E-8AF2-8184221A5D8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4C3F4-AB47-4067-A197-5C485BAA78B0}" type="pres">
      <dgm:prSet presAssocID="{0348C443-27B1-470E-8AF2-8184221A5D86}" presName="dummy" presStyleCnt="0"/>
      <dgm:spPr/>
    </dgm:pt>
    <dgm:pt modelId="{0F52CEAA-6367-4178-B97C-EDBB63FED377}" type="pres">
      <dgm:prSet presAssocID="{EF65676F-D0F1-42CB-BEF3-F9E81BA03953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46933C5D-F864-446E-8E8D-8B3C658EFA03}" type="presOf" srcId="{EF65676F-D0F1-42CB-BEF3-F9E81BA03953}" destId="{0F52CEAA-6367-4178-B97C-EDBB63FED377}" srcOrd="0" destOrd="0" presId="urn:microsoft.com/office/officeart/2005/8/layout/radial6"/>
    <dgm:cxn modelId="{80F16029-230C-4E12-AC13-757EDA8DB7B5}" type="presOf" srcId="{D6729134-4412-498B-ADF3-0612FE74E625}" destId="{A563589D-0EFA-4B6A-8119-33714D416ECA}" srcOrd="0" destOrd="0" presId="urn:microsoft.com/office/officeart/2005/8/layout/radial6"/>
    <dgm:cxn modelId="{01E7B964-F209-4B29-A597-5F7479579FA2}" srcId="{52E61702-56AE-47CD-8A1D-0CE0AF3EA3FF}" destId="{0348C443-27B1-470E-8AF2-8184221A5D86}" srcOrd="6" destOrd="0" parTransId="{882A716B-B811-4DCA-94A5-0FAD70F991B2}" sibTransId="{EF65676F-D0F1-42CB-BEF3-F9E81BA03953}"/>
    <dgm:cxn modelId="{FF5AC5E6-F9D9-4C3D-AFBD-602E7241349D}" type="presOf" srcId="{58B6BAF7-D8F5-4000-BB22-FE81644F3FCC}" destId="{6C8AED00-9704-432B-8F7C-D1DB4F034B6A}" srcOrd="0" destOrd="0" presId="urn:microsoft.com/office/officeart/2005/8/layout/radial6"/>
    <dgm:cxn modelId="{C4C61305-F2E3-482B-B654-BD13C981CB04}" type="presOf" srcId="{2702D5AA-AAFB-40CF-9871-30B06EF8C483}" destId="{6DAB920B-F263-457C-B009-E637CB06AD9B}" srcOrd="0" destOrd="0" presId="urn:microsoft.com/office/officeart/2005/8/layout/radial6"/>
    <dgm:cxn modelId="{6D9DEF49-472F-489D-AECE-562B2D53BB0D}" srcId="{52E61702-56AE-47CD-8A1D-0CE0AF3EA3FF}" destId="{8E124DF8-71F0-4247-896B-1FD166B80D73}" srcOrd="3" destOrd="0" parTransId="{52C6421E-6969-45F3-A329-38F7572B5689}" sibTransId="{1E128382-2A95-469E-84A5-E6BF92ABF4CB}"/>
    <dgm:cxn modelId="{B9720205-A92C-418E-AED3-E37C87C0C556}" type="presOf" srcId="{BA99EE3E-883A-4C15-91E3-0D22DB4C18B5}" destId="{2F558969-B6E6-4A76-9A1D-91A73B15FF24}" srcOrd="0" destOrd="0" presId="urn:microsoft.com/office/officeart/2005/8/layout/radial6"/>
    <dgm:cxn modelId="{DF41432A-4B01-403F-997E-0516C574BBF5}" srcId="{52E61702-56AE-47CD-8A1D-0CE0AF3EA3FF}" destId="{2702D5AA-AAFB-40CF-9871-30B06EF8C483}" srcOrd="0" destOrd="0" parTransId="{F2D03F48-ECCA-4C63-9153-4393BD053152}" sibTransId="{D6729134-4412-498B-ADF3-0612FE74E625}"/>
    <dgm:cxn modelId="{319B7399-C1C5-4694-BA72-68B4B236469E}" srcId="{52E61702-56AE-47CD-8A1D-0CE0AF3EA3FF}" destId="{6689E914-BB7E-4F6F-9E8C-94E24FCBC4C6}" srcOrd="1" destOrd="0" parTransId="{C230E1D4-A4AE-41EF-BC56-72E962F78E1E}" sibTransId="{A5FDEAD4-4083-4640-9878-BDE52FABCEA6}"/>
    <dgm:cxn modelId="{75FF1335-7C06-44CB-B947-A14116C54AD6}" type="presOf" srcId="{6689E914-BB7E-4F6F-9E8C-94E24FCBC4C6}" destId="{0D81DB61-44AE-4EA8-A51F-7E37B468087F}" srcOrd="0" destOrd="0" presId="urn:microsoft.com/office/officeart/2005/8/layout/radial6"/>
    <dgm:cxn modelId="{1FEB8BA9-A9E3-4773-AD34-3D972DF4751D}" type="presOf" srcId="{A5FDEAD4-4083-4640-9878-BDE52FABCEA6}" destId="{6A1BC7EF-FBD0-4F1C-B7DD-9E461E99A232}" srcOrd="0" destOrd="0" presId="urn:microsoft.com/office/officeart/2005/8/layout/radial6"/>
    <dgm:cxn modelId="{3E387046-2703-490E-A67A-CA949A625391}" type="presOf" srcId="{CAABE198-6440-465E-B44E-7DA855A44357}" destId="{E6F79D92-E793-44D8-BC55-DF14E2BA66B1}" srcOrd="0" destOrd="0" presId="urn:microsoft.com/office/officeart/2005/8/layout/radial6"/>
    <dgm:cxn modelId="{FF23C5C0-8287-4A65-A832-003BA5EC9420}" type="presOf" srcId="{0348C443-27B1-470E-8AF2-8184221A5D86}" destId="{CDD2EAEA-B726-40F7-A141-CDF7F4A3285C}" srcOrd="0" destOrd="0" presId="urn:microsoft.com/office/officeart/2005/8/layout/radial6"/>
    <dgm:cxn modelId="{C6546DDB-3BD8-4E5B-AC52-506B92E4294D}" type="presOf" srcId="{8E124DF8-71F0-4247-896B-1FD166B80D73}" destId="{83D67F6E-3B4D-4C16-B1E4-C6A194570656}" srcOrd="0" destOrd="0" presId="urn:microsoft.com/office/officeart/2005/8/layout/radial6"/>
    <dgm:cxn modelId="{C738724C-E49C-4C78-9E10-EDF9A71D45BC}" type="presOf" srcId="{E4AB7ABE-FFD3-4FA7-A7DD-747D0D61A440}" destId="{4D9AE0FE-A36E-4FBC-AF4A-FB01834B5DE5}" srcOrd="0" destOrd="0" presId="urn:microsoft.com/office/officeart/2005/8/layout/radial6"/>
    <dgm:cxn modelId="{994534CD-9AC8-4AAA-9BB1-C009FFEBA4A2}" type="presOf" srcId="{328C947F-73AF-418D-BF9D-2AD55F50AA0B}" destId="{7D1A9225-40D5-4ADB-986F-9ADF61EA1B01}" srcOrd="0" destOrd="0" presId="urn:microsoft.com/office/officeart/2005/8/layout/radial6"/>
    <dgm:cxn modelId="{4544D55D-01E2-4A56-9EDF-3F48120EE58B}" srcId="{52E61702-56AE-47CD-8A1D-0CE0AF3EA3FF}" destId="{58B6BAF7-D8F5-4000-BB22-FE81644F3FCC}" srcOrd="5" destOrd="0" parTransId="{71C466C9-CE96-421F-BFA8-8D498243639F}" sibTransId="{BA99EE3E-883A-4C15-91E3-0D22DB4C18B5}"/>
    <dgm:cxn modelId="{D5C21F25-4A1D-40FD-8D02-591507D8F506}" srcId="{B89526F1-CCA6-4006-94EB-44313908D7C5}" destId="{52E61702-56AE-47CD-8A1D-0CE0AF3EA3FF}" srcOrd="0" destOrd="0" parTransId="{4C4DCAA3-CAF6-4423-A094-DBE0B73932B6}" sibTransId="{DED51560-6355-40CC-9D7F-27B659ECC3C9}"/>
    <dgm:cxn modelId="{EF6DAE07-CAF8-4B7E-A8BF-BF186EF5FB0A}" type="presOf" srcId="{46908629-815F-4779-B303-D24C3937B325}" destId="{CDAD3539-3C32-4378-BFB8-0410A822FAE3}" srcOrd="0" destOrd="0" presId="urn:microsoft.com/office/officeart/2005/8/layout/radial6"/>
    <dgm:cxn modelId="{D02B21DF-1EE7-435C-9FB4-C4F3715B269C}" type="presOf" srcId="{52E61702-56AE-47CD-8A1D-0CE0AF3EA3FF}" destId="{80F5E086-5E6A-4B64-AB58-4CD58CE8E554}" srcOrd="0" destOrd="0" presId="urn:microsoft.com/office/officeart/2005/8/layout/radial6"/>
    <dgm:cxn modelId="{EE874417-1387-4345-8C84-45ECE4512DD6}" type="presOf" srcId="{1E128382-2A95-469E-84A5-E6BF92ABF4CB}" destId="{338A8C89-F25D-4CE2-B1F6-B43FC2E589C6}" srcOrd="0" destOrd="0" presId="urn:microsoft.com/office/officeart/2005/8/layout/radial6"/>
    <dgm:cxn modelId="{570044FA-6EC5-4A38-9002-20361D6035AB}" srcId="{52E61702-56AE-47CD-8A1D-0CE0AF3EA3FF}" destId="{328C947F-73AF-418D-BF9D-2AD55F50AA0B}" srcOrd="2" destOrd="0" parTransId="{D960C3DD-412A-4621-8638-09E91DD730D8}" sibTransId="{E4AB7ABE-FFD3-4FA7-A7DD-747D0D61A440}"/>
    <dgm:cxn modelId="{D795F66A-21E3-4C8E-A79F-DF534406827C}" srcId="{52E61702-56AE-47CD-8A1D-0CE0AF3EA3FF}" destId="{CAABE198-6440-465E-B44E-7DA855A44357}" srcOrd="4" destOrd="0" parTransId="{2E5EF577-E529-4060-BC8A-35C54B0DAC64}" sibTransId="{46908629-815F-4779-B303-D24C3937B325}"/>
    <dgm:cxn modelId="{90F88067-1816-4469-9276-F3BFC25B649D}" type="presOf" srcId="{B89526F1-CCA6-4006-94EB-44313908D7C5}" destId="{F7AEED8C-0922-4A90-8C8F-C4AE09C93C17}" srcOrd="0" destOrd="0" presId="urn:microsoft.com/office/officeart/2005/8/layout/radial6"/>
    <dgm:cxn modelId="{95D6FC79-A6D8-4F0E-A47F-4201AF8F810E}" type="presParOf" srcId="{F7AEED8C-0922-4A90-8C8F-C4AE09C93C17}" destId="{80F5E086-5E6A-4B64-AB58-4CD58CE8E554}" srcOrd="0" destOrd="0" presId="urn:microsoft.com/office/officeart/2005/8/layout/radial6"/>
    <dgm:cxn modelId="{944F6765-4385-47B4-97B8-40EB4D70C152}" type="presParOf" srcId="{F7AEED8C-0922-4A90-8C8F-C4AE09C93C17}" destId="{6DAB920B-F263-457C-B009-E637CB06AD9B}" srcOrd="1" destOrd="0" presId="urn:microsoft.com/office/officeart/2005/8/layout/radial6"/>
    <dgm:cxn modelId="{82689BB8-662A-4EE5-AAB3-2F485F063045}" type="presParOf" srcId="{F7AEED8C-0922-4A90-8C8F-C4AE09C93C17}" destId="{07BC7E20-71B5-497A-A190-CEE75C2DD5D4}" srcOrd="2" destOrd="0" presId="urn:microsoft.com/office/officeart/2005/8/layout/radial6"/>
    <dgm:cxn modelId="{00470DD2-69A3-4BE2-B077-5A228AF8D9AB}" type="presParOf" srcId="{F7AEED8C-0922-4A90-8C8F-C4AE09C93C17}" destId="{A563589D-0EFA-4B6A-8119-33714D416ECA}" srcOrd="3" destOrd="0" presId="urn:microsoft.com/office/officeart/2005/8/layout/radial6"/>
    <dgm:cxn modelId="{464F58B0-7535-4C85-874E-E5A1399DD999}" type="presParOf" srcId="{F7AEED8C-0922-4A90-8C8F-C4AE09C93C17}" destId="{0D81DB61-44AE-4EA8-A51F-7E37B468087F}" srcOrd="4" destOrd="0" presId="urn:microsoft.com/office/officeart/2005/8/layout/radial6"/>
    <dgm:cxn modelId="{1BED66E9-35BE-47F9-BDCB-80F0E5848705}" type="presParOf" srcId="{F7AEED8C-0922-4A90-8C8F-C4AE09C93C17}" destId="{C3E4BE2E-59F6-44A5-AA1C-049AC93C9D7D}" srcOrd="5" destOrd="0" presId="urn:microsoft.com/office/officeart/2005/8/layout/radial6"/>
    <dgm:cxn modelId="{C3338911-B423-4B6C-8340-136AD1F291D8}" type="presParOf" srcId="{F7AEED8C-0922-4A90-8C8F-C4AE09C93C17}" destId="{6A1BC7EF-FBD0-4F1C-B7DD-9E461E99A232}" srcOrd="6" destOrd="0" presId="urn:microsoft.com/office/officeart/2005/8/layout/radial6"/>
    <dgm:cxn modelId="{D2AA1C47-CA83-4CC7-A94B-ACE524F491A0}" type="presParOf" srcId="{F7AEED8C-0922-4A90-8C8F-C4AE09C93C17}" destId="{7D1A9225-40D5-4ADB-986F-9ADF61EA1B01}" srcOrd="7" destOrd="0" presId="urn:microsoft.com/office/officeart/2005/8/layout/radial6"/>
    <dgm:cxn modelId="{52515850-6738-4E4B-8609-1C65DDBBCA4D}" type="presParOf" srcId="{F7AEED8C-0922-4A90-8C8F-C4AE09C93C17}" destId="{B120C5D9-22C7-4344-A358-DEA36A1F1937}" srcOrd="8" destOrd="0" presId="urn:microsoft.com/office/officeart/2005/8/layout/radial6"/>
    <dgm:cxn modelId="{2319195A-DD6D-4956-A2E0-60F9EC77AE23}" type="presParOf" srcId="{F7AEED8C-0922-4A90-8C8F-C4AE09C93C17}" destId="{4D9AE0FE-A36E-4FBC-AF4A-FB01834B5DE5}" srcOrd="9" destOrd="0" presId="urn:microsoft.com/office/officeart/2005/8/layout/radial6"/>
    <dgm:cxn modelId="{EC748079-E5E3-4F2A-8891-0EDEAD5FF193}" type="presParOf" srcId="{F7AEED8C-0922-4A90-8C8F-C4AE09C93C17}" destId="{83D67F6E-3B4D-4C16-B1E4-C6A194570656}" srcOrd="10" destOrd="0" presId="urn:microsoft.com/office/officeart/2005/8/layout/radial6"/>
    <dgm:cxn modelId="{12146A91-26CC-4766-B45B-DCA39903F117}" type="presParOf" srcId="{F7AEED8C-0922-4A90-8C8F-C4AE09C93C17}" destId="{6360E8DD-D2F7-4575-8D83-6A79D1AABB66}" srcOrd="11" destOrd="0" presId="urn:microsoft.com/office/officeart/2005/8/layout/radial6"/>
    <dgm:cxn modelId="{6E484862-84B5-46C5-B84F-FCD5BC96A941}" type="presParOf" srcId="{F7AEED8C-0922-4A90-8C8F-C4AE09C93C17}" destId="{338A8C89-F25D-4CE2-B1F6-B43FC2E589C6}" srcOrd="12" destOrd="0" presId="urn:microsoft.com/office/officeart/2005/8/layout/radial6"/>
    <dgm:cxn modelId="{BA8FBF81-59BF-4B8E-9304-33B93BF1182A}" type="presParOf" srcId="{F7AEED8C-0922-4A90-8C8F-C4AE09C93C17}" destId="{E6F79D92-E793-44D8-BC55-DF14E2BA66B1}" srcOrd="13" destOrd="0" presId="urn:microsoft.com/office/officeart/2005/8/layout/radial6"/>
    <dgm:cxn modelId="{37F99D1A-708D-4E67-9D6B-542AE931F4BE}" type="presParOf" srcId="{F7AEED8C-0922-4A90-8C8F-C4AE09C93C17}" destId="{0E45DB5A-B5CC-4CED-B46B-18F1F9E2A6A4}" srcOrd="14" destOrd="0" presId="urn:microsoft.com/office/officeart/2005/8/layout/radial6"/>
    <dgm:cxn modelId="{3CD88697-A240-4121-B534-CCC0415D9C14}" type="presParOf" srcId="{F7AEED8C-0922-4A90-8C8F-C4AE09C93C17}" destId="{CDAD3539-3C32-4378-BFB8-0410A822FAE3}" srcOrd="15" destOrd="0" presId="urn:microsoft.com/office/officeart/2005/8/layout/radial6"/>
    <dgm:cxn modelId="{CE6BA65C-FDC1-4FBF-A995-BF6745ADE536}" type="presParOf" srcId="{F7AEED8C-0922-4A90-8C8F-C4AE09C93C17}" destId="{6C8AED00-9704-432B-8F7C-D1DB4F034B6A}" srcOrd="16" destOrd="0" presId="urn:microsoft.com/office/officeart/2005/8/layout/radial6"/>
    <dgm:cxn modelId="{36E9B60A-40B2-4D0C-9718-CE88FB863E89}" type="presParOf" srcId="{F7AEED8C-0922-4A90-8C8F-C4AE09C93C17}" destId="{9F7142F1-9B42-40A9-919B-FDB8EE52A59D}" srcOrd="17" destOrd="0" presId="urn:microsoft.com/office/officeart/2005/8/layout/radial6"/>
    <dgm:cxn modelId="{4B9CA247-F5E2-4387-88C7-6EDE23A2F1A6}" type="presParOf" srcId="{F7AEED8C-0922-4A90-8C8F-C4AE09C93C17}" destId="{2F558969-B6E6-4A76-9A1D-91A73B15FF24}" srcOrd="18" destOrd="0" presId="urn:microsoft.com/office/officeart/2005/8/layout/radial6"/>
    <dgm:cxn modelId="{8CDFD15A-6209-44CA-9FE4-E4A8D6761488}" type="presParOf" srcId="{F7AEED8C-0922-4A90-8C8F-C4AE09C93C17}" destId="{CDD2EAEA-B726-40F7-A141-CDF7F4A3285C}" srcOrd="19" destOrd="0" presId="urn:microsoft.com/office/officeart/2005/8/layout/radial6"/>
    <dgm:cxn modelId="{94B3498F-3E24-4E04-96D0-14A184048089}" type="presParOf" srcId="{F7AEED8C-0922-4A90-8C8F-C4AE09C93C17}" destId="{5724C3F4-AB47-4067-A197-5C485BAA78B0}" srcOrd="20" destOrd="0" presId="urn:microsoft.com/office/officeart/2005/8/layout/radial6"/>
    <dgm:cxn modelId="{AB920194-C2CE-4E2F-946C-48DAE3131556}" type="presParOf" srcId="{F7AEED8C-0922-4A90-8C8F-C4AE09C93C17}" destId="{0F52CEAA-6367-4178-B97C-EDBB63FED377}" srcOrd="21" destOrd="0" presId="urn:microsoft.com/office/officeart/2005/8/layout/radial6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9526F1-CCA6-4006-94EB-44313908D7C5}" type="doc">
      <dgm:prSet loTypeId="urn:microsoft.com/office/officeart/2005/8/layout/radial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E61702-56AE-47CD-8A1D-0CE0AF3EA3F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DIGITIED</a:t>
          </a:r>
        </a:p>
        <a:p>
          <a:r>
            <a:rPr lang="en-US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POSITIONING</a:t>
          </a:r>
          <a:endParaRPr lang="en-US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4C4DCAA3-CAF6-4423-A094-DBE0B73932B6}" type="parTrans" cxnId="{D5C21F25-4A1D-40FD-8D02-591507D8F506}">
      <dgm:prSet/>
      <dgm:spPr/>
      <dgm:t>
        <a:bodyPr/>
        <a:lstStyle/>
        <a:p>
          <a:endParaRPr lang="en-US"/>
        </a:p>
      </dgm:t>
    </dgm:pt>
    <dgm:pt modelId="{DED51560-6355-40CC-9D7F-27B659ECC3C9}" type="sibTrans" cxnId="{D5C21F25-4A1D-40FD-8D02-591507D8F506}">
      <dgm:prSet/>
      <dgm:spPr/>
      <dgm:t>
        <a:bodyPr/>
        <a:lstStyle/>
        <a:p>
          <a:endParaRPr lang="en-US"/>
        </a:p>
      </dgm:t>
    </dgm:pt>
    <dgm:pt modelId="{2702D5AA-AAFB-40CF-9871-30B06EF8C483}">
      <dgm:prSet phldrT="[Text]" custT="1"/>
      <dgm:spPr>
        <a:solidFill>
          <a:srgbClr val="E82424"/>
        </a:solidFill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PRODUCT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F2D03F48-ECCA-4C63-9153-4393BD053152}" type="parTrans" cxnId="{DF41432A-4B01-403F-997E-0516C574BBF5}">
      <dgm:prSet/>
      <dgm:spPr/>
      <dgm:t>
        <a:bodyPr/>
        <a:lstStyle/>
        <a:p>
          <a:endParaRPr lang="en-US"/>
        </a:p>
      </dgm:t>
    </dgm:pt>
    <dgm:pt modelId="{D6729134-4412-498B-ADF3-0612FE74E625}" type="sibTrans" cxnId="{DF41432A-4B01-403F-997E-0516C574BBF5}">
      <dgm:prSet/>
      <dgm:spPr/>
      <dgm:t>
        <a:bodyPr/>
        <a:lstStyle/>
        <a:p>
          <a:endParaRPr lang="en-US"/>
        </a:p>
      </dgm:t>
    </dgm:pt>
    <dgm:pt modelId="{6689E914-BB7E-4F6F-9E8C-94E24FCBC4C6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PLACE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C230E1D4-A4AE-41EF-BC56-72E962F78E1E}" type="parTrans" cxnId="{319B7399-C1C5-4694-BA72-68B4B236469E}">
      <dgm:prSet/>
      <dgm:spPr/>
      <dgm:t>
        <a:bodyPr/>
        <a:lstStyle/>
        <a:p>
          <a:endParaRPr lang="en-US"/>
        </a:p>
      </dgm:t>
    </dgm:pt>
    <dgm:pt modelId="{A5FDEAD4-4083-4640-9878-BDE52FABCEA6}" type="sibTrans" cxnId="{319B7399-C1C5-4694-BA72-68B4B236469E}">
      <dgm:prSet/>
      <dgm:spPr/>
      <dgm:t>
        <a:bodyPr/>
        <a:lstStyle/>
        <a:p>
          <a:endParaRPr lang="en-US"/>
        </a:p>
      </dgm:t>
    </dgm:pt>
    <dgm:pt modelId="{328C947F-73AF-418D-BF9D-2AD55F50AA0B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PROMOTION</a:t>
          </a:r>
          <a:b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</a:b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D960C3DD-412A-4621-8638-09E91DD730D8}" type="parTrans" cxnId="{570044FA-6EC5-4A38-9002-20361D6035AB}">
      <dgm:prSet/>
      <dgm:spPr/>
      <dgm:t>
        <a:bodyPr/>
        <a:lstStyle/>
        <a:p>
          <a:endParaRPr lang="en-US"/>
        </a:p>
      </dgm:t>
    </dgm:pt>
    <dgm:pt modelId="{E4AB7ABE-FFD3-4FA7-A7DD-747D0D61A440}" type="sibTrans" cxnId="{570044FA-6EC5-4A38-9002-20361D6035AB}">
      <dgm:prSet/>
      <dgm:spPr/>
      <dgm:t>
        <a:bodyPr/>
        <a:lstStyle/>
        <a:p>
          <a:endParaRPr lang="en-US"/>
        </a:p>
      </dgm:t>
    </dgm:pt>
    <dgm:pt modelId="{8E124DF8-71F0-4247-896B-1FD166B80D73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PRICE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52C6421E-6969-45F3-A329-38F7572B5689}" type="parTrans" cxnId="{6D9DEF49-472F-489D-AECE-562B2D53BB0D}">
      <dgm:prSet/>
      <dgm:spPr/>
      <dgm:t>
        <a:bodyPr/>
        <a:lstStyle/>
        <a:p>
          <a:endParaRPr lang="en-US"/>
        </a:p>
      </dgm:t>
    </dgm:pt>
    <dgm:pt modelId="{1E128382-2A95-469E-84A5-E6BF92ABF4CB}" type="sibTrans" cxnId="{6D9DEF49-472F-489D-AECE-562B2D53BB0D}">
      <dgm:prSet/>
      <dgm:spPr/>
      <dgm:t>
        <a:bodyPr/>
        <a:lstStyle/>
        <a:p>
          <a:endParaRPr lang="en-US"/>
        </a:p>
      </dgm:t>
    </dgm:pt>
    <dgm:pt modelId="{CAABE198-6440-465E-B44E-7DA855A44357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PEOPLE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2E5EF577-E529-4060-BC8A-35C54B0DAC64}" type="parTrans" cxnId="{D795F66A-21E3-4C8E-A79F-DF534406827C}">
      <dgm:prSet/>
      <dgm:spPr/>
      <dgm:t>
        <a:bodyPr/>
        <a:lstStyle/>
        <a:p>
          <a:endParaRPr lang="en-US"/>
        </a:p>
      </dgm:t>
    </dgm:pt>
    <dgm:pt modelId="{46908629-815F-4779-B303-D24C3937B325}" type="sibTrans" cxnId="{D795F66A-21E3-4C8E-A79F-DF534406827C}">
      <dgm:prSet/>
      <dgm:spPr/>
      <dgm:t>
        <a:bodyPr/>
        <a:lstStyle/>
        <a:p>
          <a:endParaRPr lang="en-US"/>
        </a:p>
      </dgm:t>
    </dgm:pt>
    <dgm:pt modelId="{58B6BAF7-D8F5-4000-BB22-FE81644F3FCC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PROCESS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71C466C9-CE96-421F-BFA8-8D498243639F}" type="parTrans" cxnId="{4544D55D-01E2-4A56-9EDF-3F48120EE58B}">
      <dgm:prSet/>
      <dgm:spPr/>
      <dgm:t>
        <a:bodyPr/>
        <a:lstStyle/>
        <a:p>
          <a:endParaRPr lang="en-US"/>
        </a:p>
      </dgm:t>
    </dgm:pt>
    <dgm:pt modelId="{BA99EE3E-883A-4C15-91E3-0D22DB4C18B5}" type="sibTrans" cxnId="{4544D55D-01E2-4A56-9EDF-3F48120EE58B}">
      <dgm:prSet/>
      <dgm:spPr/>
      <dgm:t>
        <a:bodyPr/>
        <a:lstStyle/>
        <a:p>
          <a:endParaRPr lang="en-US"/>
        </a:p>
      </dgm:t>
    </dgm:pt>
    <dgm:pt modelId="{0348C443-27B1-470E-8AF2-8184221A5D86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PHYSICAL ENVIRONMENT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882A716B-B811-4DCA-94A5-0FAD70F991B2}" type="parTrans" cxnId="{01E7B964-F209-4B29-A597-5F7479579FA2}">
      <dgm:prSet/>
      <dgm:spPr/>
      <dgm:t>
        <a:bodyPr/>
        <a:lstStyle/>
        <a:p>
          <a:endParaRPr lang="en-US"/>
        </a:p>
      </dgm:t>
    </dgm:pt>
    <dgm:pt modelId="{EF65676F-D0F1-42CB-BEF3-F9E81BA03953}" type="sibTrans" cxnId="{01E7B964-F209-4B29-A597-5F7479579FA2}">
      <dgm:prSet/>
      <dgm:spPr/>
      <dgm:t>
        <a:bodyPr/>
        <a:lstStyle/>
        <a:p>
          <a:endParaRPr lang="en-US"/>
        </a:p>
      </dgm:t>
    </dgm:pt>
    <dgm:pt modelId="{F7AEED8C-0922-4A90-8C8F-C4AE09C93C17}" type="pres">
      <dgm:prSet presAssocID="{B89526F1-CCA6-4006-94EB-44313908D7C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F5E086-5E6A-4B64-AB58-4CD58CE8E554}" type="pres">
      <dgm:prSet presAssocID="{52E61702-56AE-47CD-8A1D-0CE0AF3EA3FF}" presName="centerShape" presStyleLbl="node0" presStyleIdx="0" presStyleCnt="1" custScaleX="156247" custScaleY="156247"/>
      <dgm:spPr/>
      <dgm:t>
        <a:bodyPr/>
        <a:lstStyle/>
        <a:p>
          <a:endParaRPr lang="en-US"/>
        </a:p>
      </dgm:t>
    </dgm:pt>
    <dgm:pt modelId="{6DAB920B-F263-457C-B009-E637CB06AD9B}" type="pres">
      <dgm:prSet presAssocID="{2702D5AA-AAFB-40CF-9871-30B06EF8C48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BC7E20-71B5-497A-A190-CEE75C2DD5D4}" type="pres">
      <dgm:prSet presAssocID="{2702D5AA-AAFB-40CF-9871-30B06EF8C483}" presName="dummy" presStyleCnt="0"/>
      <dgm:spPr/>
    </dgm:pt>
    <dgm:pt modelId="{A563589D-0EFA-4B6A-8119-33714D416ECA}" type="pres">
      <dgm:prSet presAssocID="{D6729134-4412-498B-ADF3-0612FE74E625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D81DB61-44AE-4EA8-A51F-7E37B468087F}" type="pres">
      <dgm:prSet presAssocID="{6689E914-BB7E-4F6F-9E8C-94E24FCBC4C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4BE2E-59F6-44A5-AA1C-049AC93C9D7D}" type="pres">
      <dgm:prSet presAssocID="{6689E914-BB7E-4F6F-9E8C-94E24FCBC4C6}" presName="dummy" presStyleCnt="0"/>
      <dgm:spPr/>
    </dgm:pt>
    <dgm:pt modelId="{6A1BC7EF-FBD0-4F1C-B7DD-9E461E99A232}" type="pres">
      <dgm:prSet presAssocID="{A5FDEAD4-4083-4640-9878-BDE52FABCEA6}" presName="sibTrans" presStyleLbl="sibTrans2D1" presStyleIdx="1" presStyleCnt="7"/>
      <dgm:spPr/>
      <dgm:t>
        <a:bodyPr/>
        <a:lstStyle/>
        <a:p>
          <a:endParaRPr lang="en-US"/>
        </a:p>
      </dgm:t>
    </dgm:pt>
    <dgm:pt modelId="{7D1A9225-40D5-4ADB-986F-9ADF61EA1B01}" type="pres">
      <dgm:prSet presAssocID="{328C947F-73AF-418D-BF9D-2AD55F50AA0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0C5D9-22C7-4344-A358-DEA36A1F1937}" type="pres">
      <dgm:prSet presAssocID="{328C947F-73AF-418D-BF9D-2AD55F50AA0B}" presName="dummy" presStyleCnt="0"/>
      <dgm:spPr/>
    </dgm:pt>
    <dgm:pt modelId="{4D9AE0FE-A36E-4FBC-AF4A-FB01834B5DE5}" type="pres">
      <dgm:prSet presAssocID="{E4AB7ABE-FFD3-4FA7-A7DD-747D0D61A440}" presName="sibTrans" presStyleLbl="sibTrans2D1" presStyleIdx="2" presStyleCnt="7"/>
      <dgm:spPr/>
      <dgm:t>
        <a:bodyPr/>
        <a:lstStyle/>
        <a:p>
          <a:endParaRPr lang="en-US"/>
        </a:p>
      </dgm:t>
    </dgm:pt>
    <dgm:pt modelId="{83D67F6E-3B4D-4C16-B1E4-C6A194570656}" type="pres">
      <dgm:prSet presAssocID="{8E124DF8-71F0-4247-896B-1FD166B80D7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0E8DD-D2F7-4575-8D83-6A79D1AABB66}" type="pres">
      <dgm:prSet presAssocID="{8E124DF8-71F0-4247-896B-1FD166B80D73}" presName="dummy" presStyleCnt="0"/>
      <dgm:spPr/>
    </dgm:pt>
    <dgm:pt modelId="{338A8C89-F25D-4CE2-B1F6-B43FC2E589C6}" type="pres">
      <dgm:prSet presAssocID="{1E128382-2A95-469E-84A5-E6BF92ABF4CB}" presName="sibTrans" presStyleLbl="sibTrans2D1" presStyleIdx="3" presStyleCnt="7"/>
      <dgm:spPr/>
      <dgm:t>
        <a:bodyPr/>
        <a:lstStyle/>
        <a:p>
          <a:endParaRPr lang="en-US"/>
        </a:p>
      </dgm:t>
    </dgm:pt>
    <dgm:pt modelId="{E6F79D92-E793-44D8-BC55-DF14E2BA66B1}" type="pres">
      <dgm:prSet presAssocID="{CAABE198-6440-465E-B44E-7DA855A4435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5DB5A-B5CC-4CED-B46B-18F1F9E2A6A4}" type="pres">
      <dgm:prSet presAssocID="{CAABE198-6440-465E-B44E-7DA855A44357}" presName="dummy" presStyleCnt="0"/>
      <dgm:spPr/>
    </dgm:pt>
    <dgm:pt modelId="{CDAD3539-3C32-4378-BFB8-0410A822FAE3}" type="pres">
      <dgm:prSet presAssocID="{46908629-815F-4779-B303-D24C3937B325}" presName="sibTrans" presStyleLbl="sibTrans2D1" presStyleIdx="4" presStyleCnt="7"/>
      <dgm:spPr/>
      <dgm:t>
        <a:bodyPr/>
        <a:lstStyle/>
        <a:p>
          <a:endParaRPr lang="en-US"/>
        </a:p>
      </dgm:t>
    </dgm:pt>
    <dgm:pt modelId="{6C8AED00-9704-432B-8F7C-D1DB4F034B6A}" type="pres">
      <dgm:prSet presAssocID="{58B6BAF7-D8F5-4000-BB22-FE81644F3FC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142F1-9B42-40A9-919B-FDB8EE52A59D}" type="pres">
      <dgm:prSet presAssocID="{58B6BAF7-D8F5-4000-BB22-FE81644F3FCC}" presName="dummy" presStyleCnt="0"/>
      <dgm:spPr/>
    </dgm:pt>
    <dgm:pt modelId="{2F558969-B6E6-4A76-9A1D-91A73B15FF24}" type="pres">
      <dgm:prSet presAssocID="{BA99EE3E-883A-4C15-91E3-0D22DB4C18B5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DD2EAEA-B726-40F7-A141-CDF7F4A3285C}" type="pres">
      <dgm:prSet presAssocID="{0348C443-27B1-470E-8AF2-8184221A5D8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4C3F4-AB47-4067-A197-5C485BAA78B0}" type="pres">
      <dgm:prSet presAssocID="{0348C443-27B1-470E-8AF2-8184221A5D86}" presName="dummy" presStyleCnt="0"/>
      <dgm:spPr/>
    </dgm:pt>
    <dgm:pt modelId="{0F52CEAA-6367-4178-B97C-EDBB63FED377}" type="pres">
      <dgm:prSet presAssocID="{EF65676F-D0F1-42CB-BEF3-F9E81BA03953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01E7B964-F209-4B29-A597-5F7479579FA2}" srcId="{52E61702-56AE-47CD-8A1D-0CE0AF3EA3FF}" destId="{0348C443-27B1-470E-8AF2-8184221A5D86}" srcOrd="6" destOrd="0" parTransId="{882A716B-B811-4DCA-94A5-0FAD70F991B2}" sibTransId="{EF65676F-D0F1-42CB-BEF3-F9E81BA03953}"/>
    <dgm:cxn modelId="{EE9EF916-4EE3-46C2-BE29-1DE64D7AFB1E}" type="presOf" srcId="{46908629-815F-4779-B303-D24C3937B325}" destId="{CDAD3539-3C32-4378-BFB8-0410A822FAE3}" srcOrd="0" destOrd="0" presId="urn:microsoft.com/office/officeart/2005/8/layout/radial6"/>
    <dgm:cxn modelId="{765F2DE6-ABB6-4F71-A86B-D79CDF46E853}" type="presOf" srcId="{CAABE198-6440-465E-B44E-7DA855A44357}" destId="{E6F79D92-E793-44D8-BC55-DF14E2BA66B1}" srcOrd="0" destOrd="0" presId="urn:microsoft.com/office/officeart/2005/8/layout/radial6"/>
    <dgm:cxn modelId="{8CE0DE4C-5AC3-4574-8341-E7CBC303A07D}" type="presOf" srcId="{B89526F1-CCA6-4006-94EB-44313908D7C5}" destId="{F7AEED8C-0922-4A90-8C8F-C4AE09C93C17}" srcOrd="0" destOrd="0" presId="urn:microsoft.com/office/officeart/2005/8/layout/radial6"/>
    <dgm:cxn modelId="{4CEFB2CE-F082-47FF-B61C-CEA2600099C2}" type="presOf" srcId="{E4AB7ABE-FFD3-4FA7-A7DD-747D0D61A440}" destId="{4D9AE0FE-A36E-4FBC-AF4A-FB01834B5DE5}" srcOrd="0" destOrd="0" presId="urn:microsoft.com/office/officeart/2005/8/layout/radial6"/>
    <dgm:cxn modelId="{0352C26A-CAA0-43D0-88F8-CA909BDD07CF}" type="presOf" srcId="{1E128382-2A95-469E-84A5-E6BF92ABF4CB}" destId="{338A8C89-F25D-4CE2-B1F6-B43FC2E589C6}" srcOrd="0" destOrd="0" presId="urn:microsoft.com/office/officeart/2005/8/layout/radial6"/>
    <dgm:cxn modelId="{6D9DEF49-472F-489D-AECE-562B2D53BB0D}" srcId="{52E61702-56AE-47CD-8A1D-0CE0AF3EA3FF}" destId="{8E124DF8-71F0-4247-896B-1FD166B80D73}" srcOrd="3" destOrd="0" parTransId="{52C6421E-6969-45F3-A329-38F7572B5689}" sibTransId="{1E128382-2A95-469E-84A5-E6BF92ABF4CB}"/>
    <dgm:cxn modelId="{8ECA5357-B8C9-4F77-A042-F8FB1B8379DF}" type="presOf" srcId="{BA99EE3E-883A-4C15-91E3-0D22DB4C18B5}" destId="{2F558969-B6E6-4A76-9A1D-91A73B15FF24}" srcOrd="0" destOrd="0" presId="urn:microsoft.com/office/officeart/2005/8/layout/radial6"/>
    <dgm:cxn modelId="{87C20163-8E27-4DD8-BF79-B96040C53FB1}" type="presOf" srcId="{6689E914-BB7E-4F6F-9E8C-94E24FCBC4C6}" destId="{0D81DB61-44AE-4EA8-A51F-7E37B468087F}" srcOrd="0" destOrd="0" presId="urn:microsoft.com/office/officeart/2005/8/layout/radial6"/>
    <dgm:cxn modelId="{DF41432A-4B01-403F-997E-0516C574BBF5}" srcId="{52E61702-56AE-47CD-8A1D-0CE0AF3EA3FF}" destId="{2702D5AA-AAFB-40CF-9871-30B06EF8C483}" srcOrd="0" destOrd="0" parTransId="{F2D03F48-ECCA-4C63-9153-4393BD053152}" sibTransId="{D6729134-4412-498B-ADF3-0612FE74E625}"/>
    <dgm:cxn modelId="{C790C03D-06FD-4702-B2DA-940ECECDFF6C}" type="presOf" srcId="{8E124DF8-71F0-4247-896B-1FD166B80D73}" destId="{83D67F6E-3B4D-4C16-B1E4-C6A194570656}" srcOrd="0" destOrd="0" presId="urn:microsoft.com/office/officeart/2005/8/layout/radial6"/>
    <dgm:cxn modelId="{3085F847-955D-4DB0-8889-AD8692814984}" type="presOf" srcId="{52E61702-56AE-47CD-8A1D-0CE0AF3EA3FF}" destId="{80F5E086-5E6A-4B64-AB58-4CD58CE8E554}" srcOrd="0" destOrd="0" presId="urn:microsoft.com/office/officeart/2005/8/layout/radial6"/>
    <dgm:cxn modelId="{00B9ED34-951A-4DEC-8015-F224502A4393}" type="presOf" srcId="{A5FDEAD4-4083-4640-9878-BDE52FABCEA6}" destId="{6A1BC7EF-FBD0-4F1C-B7DD-9E461E99A232}" srcOrd="0" destOrd="0" presId="urn:microsoft.com/office/officeart/2005/8/layout/radial6"/>
    <dgm:cxn modelId="{319B7399-C1C5-4694-BA72-68B4B236469E}" srcId="{52E61702-56AE-47CD-8A1D-0CE0AF3EA3FF}" destId="{6689E914-BB7E-4F6F-9E8C-94E24FCBC4C6}" srcOrd="1" destOrd="0" parTransId="{C230E1D4-A4AE-41EF-BC56-72E962F78E1E}" sibTransId="{A5FDEAD4-4083-4640-9878-BDE52FABCEA6}"/>
    <dgm:cxn modelId="{9AA6599B-864D-4A5C-A15D-8082A5281AB8}" type="presOf" srcId="{58B6BAF7-D8F5-4000-BB22-FE81644F3FCC}" destId="{6C8AED00-9704-432B-8F7C-D1DB4F034B6A}" srcOrd="0" destOrd="0" presId="urn:microsoft.com/office/officeart/2005/8/layout/radial6"/>
    <dgm:cxn modelId="{EA894299-EA25-4AFB-A453-A0AF052C9585}" type="presOf" srcId="{0348C443-27B1-470E-8AF2-8184221A5D86}" destId="{CDD2EAEA-B726-40F7-A141-CDF7F4A3285C}" srcOrd="0" destOrd="0" presId="urn:microsoft.com/office/officeart/2005/8/layout/radial6"/>
    <dgm:cxn modelId="{4C8B8209-D203-4AB4-BE3B-9263CED265DF}" type="presOf" srcId="{2702D5AA-AAFB-40CF-9871-30B06EF8C483}" destId="{6DAB920B-F263-457C-B009-E637CB06AD9B}" srcOrd="0" destOrd="0" presId="urn:microsoft.com/office/officeart/2005/8/layout/radial6"/>
    <dgm:cxn modelId="{B3AE7196-8FAD-4E1B-9CCE-A0B8E9851BBD}" type="presOf" srcId="{EF65676F-D0F1-42CB-BEF3-F9E81BA03953}" destId="{0F52CEAA-6367-4178-B97C-EDBB63FED377}" srcOrd="0" destOrd="0" presId="urn:microsoft.com/office/officeart/2005/8/layout/radial6"/>
    <dgm:cxn modelId="{4544D55D-01E2-4A56-9EDF-3F48120EE58B}" srcId="{52E61702-56AE-47CD-8A1D-0CE0AF3EA3FF}" destId="{58B6BAF7-D8F5-4000-BB22-FE81644F3FCC}" srcOrd="5" destOrd="0" parTransId="{71C466C9-CE96-421F-BFA8-8D498243639F}" sibTransId="{BA99EE3E-883A-4C15-91E3-0D22DB4C18B5}"/>
    <dgm:cxn modelId="{D5C21F25-4A1D-40FD-8D02-591507D8F506}" srcId="{B89526F1-CCA6-4006-94EB-44313908D7C5}" destId="{52E61702-56AE-47CD-8A1D-0CE0AF3EA3FF}" srcOrd="0" destOrd="0" parTransId="{4C4DCAA3-CAF6-4423-A094-DBE0B73932B6}" sibTransId="{DED51560-6355-40CC-9D7F-27B659ECC3C9}"/>
    <dgm:cxn modelId="{F1CE3637-D9C6-4660-B32E-817C53890D91}" type="presOf" srcId="{D6729134-4412-498B-ADF3-0612FE74E625}" destId="{A563589D-0EFA-4B6A-8119-33714D416ECA}" srcOrd="0" destOrd="0" presId="urn:microsoft.com/office/officeart/2005/8/layout/radial6"/>
    <dgm:cxn modelId="{570044FA-6EC5-4A38-9002-20361D6035AB}" srcId="{52E61702-56AE-47CD-8A1D-0CE0AF3EA3FF}" destId="{328C947F-73AF-418D-BF9D-2AD55F50AA0B}" srcOrd="2" destOrd="0" parTransId="{D960C3DD-412A-4621-8638-09E91DD730D8}" sibTransId="{E4AB7ABE-FFD3-4FA7-A7DD-747D0D61A440}"/>
    <dgm:cxn modelId="{D795F66A-21E3-4C8E-A79F-DF534406827C}" srcId="{52E61702-56AE-47CD-8A1D-0CE0AF3EA3FF}" destId="{CAABE198-6440-465E-B44E-7DA855A44357}" srcOrd="4" destOrd="0" parTransId="{2E5EF577-E529-4060-BC8A-35C54B0DAC64}" sibTransId="{46908629-815F-4779-B303-D24C3937B325}"/>
    <dgm:cxn modelId="{671B46F2-0D3D-48CC-AC7F-88C807BC4457}" type="presOf" srcId="{328C947F-73AF-418D-BF9D-2AD55F50AA0B}" destId="{7D1A9225-40D5-4ADB-986F-9ADF61EA1B01}" srcOrd="0" destOrd="0" presId="urn:microsoft.com/office/officeart/2005/8/layout/radial6"/>
    <dgm:cxn modelId="{60ACBB37-9064-4ED0-AE3C-5D59328328F7}" type="presParOf" srcId="{F7AEED8C-0922-4A90-8C8F-C4AE09C93C17}" destId="{80F5E086-5E6A-4B64-AB58-4CD58CE8E554}" srcOrd="0" destOrd="0" presId="urn:microsoft.com/office/officeart/2005/8/layout/radial6"/>
    <dgm:cxn modelId="{0C68A72B-A68B-4FBA-9DFA-99D1BF284AD5}" type="presParOf" srcId="{F7AEED8C-0922-4A90-8C8F-C4AE09C93C17}" destId="{6DAB920B-F263-457C-B009-E637CB06AD9B}" srcOrd="1" destOrd="0" presId="urn:microsoft.com/office/officeart/2005/8/layout/radial6"/>
    <dgm:cxn modelId="{47E90DBC-0A36-429C-B951-59780EDEE77A}" type="presParOf" srcId="{F7AEED8C-0922-4A90-8C8F-C4AE09C93C17}" destId="{07BC7E20-71B5-497A-A190-CEE75C2DD5D4}" srcOrd="2" destOrd="0" presId="urn:microsoft.com/office/officeart/2005/8/layout/radial6"/>
    <dgm:cxn modelId="{F443B60F-05A9-4755-BD82-B199F8B3B50A}" type="presParOf" srcId="{F7AEED8C-0922-4A90-8C8F-C4AE09C93C17}" destId="{A563589D-0EFA-4B6A-8119-33714D416ECA}" srcOrd="3" destOrd="0" presId="urn:microsoft.com/office/officeart/2005/8/layout/radial6"/>
    <dgm:cxn modelId="{E1072950-B89B-4998-B961-559C97EF31FE}" type="presParOf" srcId="{F7AEED8C-0922-4A90-8C8F-C4AE09C93C17}" destId="{0D81DB61-44AE-4EA8-A51F-7E37B468087F}" srcOrd="4" destOrd="0" presId="urn:microsoft.com/office/officeart/2005/8/layout/radial6"/>
    <dgm:cxn modelId="{D1D90D35-F030-485F-86D0-DB1B5003129E}" type="presParOf" srcId="{F7AEED8C-0922-4A90-8C8F-C4AE09C93C17}" destId="{C3E4BE2E-59F6-44A5-AA1C-049AC93C9D7D}" srcOrd="5" destOrd="0" presId="urn:microsoft.com/office/officeart/2005/8/layout/radial6"/>
    <dgm:cxn modelId="{6B13B4E8-C4D3-4C2F-81DB-65D4995B43F9}" type="presParOf" srcId="{F7AEED8C-0922-4A90-8C8F-C4AE09C93C17}" destId="{6A1BC7EF-FBD0-4F1C-B7DD-9E461E99A232}" srcOrd="6" destOrd="0" presId="urn:microsoft.com/office/officeart/2005/8/layout/radial6"/>
    <dgm:cxn modelId="{13AA7117-3743-4424-9BB1-DA9B63198746}" type="presParOf" srcId="{F7AEED8C-0922-4A90-8C8F-C4AE09C93C17}" destId="{7D1A9225-40D5-4ADB-986F-9ADF61EA1B01}" srcOrd="7" destOrd="0" presId="urn:microsoft.com/office/officeart/2005/8/layout/radial6"/>
    <dgm:cxn modelId="{B1F9BBB9-B2AF-4BB0-9D63-B227DE993E61}" type="presParOf" srcId="{F7AEED8C-0922-4A90-8C8F-C4AE09C93C17}" destId="{B120C5D9-22C7-4344-A358-DEA36A1F1937}" srcOrd="8" destOrd="0" presId="urn:microsoft.com/office/officeart/2005/8/layout/radial6"/>
    <dgm:cxn modelId="{795B46FC-D0D0-47BD-8B53-F3B15631F265}" type="presParOf" srcId="{F7AEED8C-0922-4A90-8C8F-C4AE09C93C17}" destId="{4D9AE0FE-A36E-4FBC-AF4A-FB01834B5DE5}" srcOrd="9" destOrd="0" presId="urn:microsoft.com/office/officeart/2005/8/layout/radial6"/>
    <dgm:cxn modelId="{A7BB4646-0DB8-44A7-8736-276F9AB8932B}" type="presParOf" srcId="{F7AEED8C-0922-4A90-8C8F-C4AE09C93C17}" destId="{83D67F6E-3B4D-4C16-B1E4-C6A194570656}" srcOrd="10" destOrd="0" presId="urn:microsoft.com/office/officeart/2005/8/layout/radial6"/>
    <dgm:cxn modelId="{A7A370D9-6DD0-4242-BE70-7983E681C08F}" type="presParOf" srcId="{F7AEED8C-0922-4A90-8C8F-C4AE09C93C17}" destId="{6360E8DD-D2F7-4575-8D83-6A79D1AABB66}" srcOrd="11" destOrd="0" presId="urn:microsoft.com/office/officeart/2005/8/layout/radial6"/>
    <dgm:cxn modelId="{15372EDE-9B9A-4232-B483-796CF107E903}" type="presParOf" srcId="{F7AEED8C-0922-4A90-8C8F-C4AE09C93C17}" destId="{338A8C89-F25D-4CE2-B1F6-B43FC2E589C6}" srcOrd="12" destOrd="0" presId="urn:microsoft.com/office/officeart/2005/8/layout/radial6"/>
    <dgm:cxn modelId="{C6517002-796D-488E-AA20-C699501D1AF6}" type="presParOf" srcId="{F7AEED8C-0922-4A90-8C8F-C4AE09C93C17}" destId="{E6F79D92-E793-44D8-BC55-DF14E2BA66B1}" srcOrd="13" destOrd="0" presId="urn:microsoft.com/office/officeart/2005/8/layout/radial6"/>
    <dgm:cxn modelId="{46A617D2-0612-4C27-947A-1CE485744E16}" type="presParOf" srcId="{F7AEED8C-0922-4A90-8C8F-C4AE09C93C17}" destId="{0E45DB5A-B5CC-4CED-B46B-18F1F9E2A6A4}" srcOrd="14" destOrd="0" presId="urn:microsoft.com/office/officeart/2005/8/layout/radial6"/>
    <dgm:cxn modelId="{20DE6A9D-B922-484E-8CAB-49150AFAB6C9}" type="presParOf" srcId="{F7AEED8C-0922-4A90-8C8F-C4AE09C93C17}" destId="{CDAD3539-3C32-4378-BFB8-0410A822FAE3}" srcOrd="15" destOrd="0" presId="urn:microsoft.com/office/officeart/2005/8/layout/radial6"/>
    <dgm:cxn modelId="{AB5C10FC-2558-4E44-8831-4954F473C27F}" type="presParOf" srcId="{F7AEED8C-0922-4A90-8C8F-C4AE09C93C17}" destId="{6C8AED00-9704-432B-8F7C-D1DB4F034B6A}" srcOrd="16" destOrd="0" presId="urn:microsoft.com/office/officeart/2005/8/layout/radial6"/>
    <dgm:cxn modelId="{BE361726-0335-46A4-BD23-17D532184F0C}" type="presParOf" srcId="{F7AEED8C-0922-4A90-8C8F-C4AE09C93C17}" destId="{9F7142F1-9B42-40A9-919B-FDB8EE52A59D}" srcOrd="17" destOrd="0" presId="urn:microsoft.com/office/officeart/2005/8/layout/radial6"/>
    <dgm:cxn modelId="{354A0FF9-74E8-4063-B5DA-2AEB5AFC9CD2}" type="presParOf" srcId="{F7AEED8C-0922-4A90-8C8F-C4AE09C93C17}" destId="{2F558969-B6E6-4A76-9A1D-91A73B15FF24}" srcOrd="18" destOrd="0" presId="urn:microsoft.com/office/officeart/2005/8/layout/radial6"/>
    <dgm:cxn modelId="{E7ECDB0A-1F6D-47A7-9E9B-DCB72E7EA691}" type="presParOf" srcId="{F7AEED8C-0922-4A90-8C8F-C4AE09C93C17}" destId="{CDD2EAEA-B726-40F7-A141-CDF7F4A3285C}" srcOrd="19" destOrd="0" presId="urn:microsoft.com/office/officeart/2005/8/layout/radial6"/>
    <dgm:cxn modelId="{90980384-5DBE-407B-B943-54DFB3CD4A81}" type="presParOf" srcId="{F7AEED8C-0922-4A90-8C8F-C4AE09C93C17}" destId="{5724C3F4-AB47-4067-A197-5C485BAA78B0}" srcOrd="20" destOrd="0" presId="urn:microsoft.com/office/officeart/2005/8/layout/radial6"/>
    <dgm:cxn modelId="{A6612E75-F870-4466-98A0-8CCCC23DEFB7}" type="presParOf" srcId="{F7AEED8C-0922-4A90-8C8F-C4AE09C93C17}" destId="{0F52CEAA-6367-4178-B97C-EDBB63FED377}" srcOrd="21" destOrd="0" presId="urn:microsoft.com/office/officeart/2005/8/layout/radial6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9526F1-CCA6-4006-94EB-44313908D7C5}" type="doc">
      <dgm:prSet loTypeId="urn:microsoft.com/office/officeart/2005/8/layout/radial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E61702-56AE-47CD-8A1D-0CE0AF3EA3F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DIGITIED</a:t>
          </a:r>
        </a:p>
        <a:p>
          <a:r>
            <a:rPr lang="en-US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POSITIONING</a:t>
          </a:r>
          <a:endParaRPr lang="en-US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4C4DCAA3-CAF6-4423-A094-DBE0B73932B6}" type="parTrans" cxnId="{D5C21F25-4A1D-40FD-8D02-591507D8F506}">
      <dgm:prSet/>
      <dgm:spPr/>
      <dgm:t>
        <a:bodyPr/>
        <a:lstStyle/>
        <a:p>
          <a:endParaRPr lang="en-US"/>
        </a:p>
      </dgm:t>
    </dgm:pt>
    <dgm:pt modelId="{DED51560-6355-40CC-9D7F-27B659ECC3C9}" type="sibTrans" cxnId="{D5C21F25-4A1D-40FD-8D02-591507D8F506}">
      <dgm:prSet/>
      <dgm:spPr/>
      <dgm:t>
        <a:bodyPr/>
        <a:lstStyle/>
        <a:p>
          <a:endParaRPr lang="en-US"/>
        </a:p>
      </dgm:t>
    </dgm:pt>
    <dgm:pt modelId="{2702D5AA-AAFB-40CF-9871-30B06EF8C483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PRODUCT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F2D03F48-ECCA-4C63-9153-4393BD053152}" type="parTrans" cxnId="{DF41432A-4B01-403F-997E-0516C574BBF5}">
      <dgm:prSet/>
      <dgm:spPr/>
      <dgm:t>
        <a:bodyPr/>
        <a:lstStyle/>
        <a:p>
          <a:endParaRPr lang="en-US"/>
        </a:p>
      </dgm:t>
    </dgm:pt>
    <dgm:pt modelId="{D6729134-4412-498B-ADF3-0612FE74E625}" type="sibTrans" cxnId="{DF41432A-4B01-403F-997E-0516C574BBF5}">
      <dgm:prSet/>
      <dgm:spPr/>
      <dgm:t>
        <a:bodyPr/>
        <a:lstStyle/>
        <a:p>
          <a:endParaRPr lang="en-US"/>
        </a:p>
      </dgm:t>
    </dgm:pt>
    <dgm:pt modelId="{6689E914-BB7E-4F6F-9E8C-94E24FCBC4C6}">
      <dgm:prSet phldrT="[Text]" custT="1"/>
      <dgm:spPr>
        <a:solidFill>
          <a:srgbClr val="E82424"/>
        </a:solidFill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PLACE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C230E1D4-A4AE-41EF-BC56-72E962F78E1E}" type="parTrans" cxnId="{319B7399-C1C5-4694-BA72-68B4B236469E}">
      <dgm:prSet/>
      <dgm:spPr/>
      <dgm:t>
        <a:bodyPr/>
        <a:lstStyle/>
        <a:p>
          <a:endParaRPr lang="en-US"/>
        </a:p>
      </dgm:t>
    </dgm:pt>
    <dgm:pt modelId="{A5FDEAD4-4083-4640-9878-BDE52FABCEA6}" type="sibTrans" cxnId="{319B7399-C1C5-4694-BA72-68B4B236469E}">
      <dgm:prSet/>
      <dgm:spPr/>
      <dgm:t>
        <a:bodyPr/>
        <a:lstStyle/>
        <a:p>
          <a:endParaRPr lang="en-US"/>
        </a:p>
      </dgm:t>
    </dgm:pt>
    <dgm:pt modelId="{328C947F-73AF-418D-BF9D-2AD55F50AA0B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PROMOTION</a:t>
          </a:r>
          <a:b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</a:b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D960C3DD-412A-4621-8638-09E91DD730D8}" type="parTrans" cxnId="{570044FA-6EC5-4A38-9002-20361D6035AB}">
      <dgm:prSet/>
      <dgm:spPr/>
      <dgm:t>
        <a:bodyPr/>
        <a:lstStyle/>
        <a:p>
          <a:endParaRPr lang="en-US"/>
        </a:p>
      </dgm:t>
    </dgm:pt>
    <dgm:pt modelId="{E4AB7ABE-FFD3-4FA7-A7DD-747D0D61A440}" type="sibTrans" cxnId="{570044FA-6EC5-4A38-9002-20361D6035AB}">
      <dgm:prSet/>
      <dgm:spPr/>
      <dgm:t>
        <a:bodyPr/>
        <a:lstStyle/>
        <a:p>
          <a:endParaRPr lang="en-US"/>
        </a:p>
      </dgm:t>
    </dgm:pt>
    <dgm:pt modelId="{8E124DF8-71F0-4247-896B-1FD166B80D73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PRICE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52C6421E-6969-45F3-A329-38F7572B5689}" type="parTrans" cxnId="{6D9DEF49-472F-489D-AECE-562B2D53BB0D}">
      <dgm:prSet/>
      <dgm:spPr/>
      <dgm:t>
        <a:bodyPr/>
        <a:lstStyle/>
        <a:p>
          <a:endParaRPr lang="en-US"/>
        </a:p>
      </dgm:t>
    </dgm:pt>
    <dgm:pt modelId="{1E128382-2A95-469E-84A5-E6BF92ABF4CB}" type="sibTrans" cxnId="{6D9DEF49-472F-489D-AECE-562B2D53BB0D}">
      <dgm:prSet/>
      <dgm:spPr/>
      <dgm:t>
        <a:bodyPr/>
        <a:lstStyle/>
        <a:p>
          <a:endParaRPr lang="en-US"/>
        </a:p>
      </dgm:t>
    </dgm:pt>
    <dgm:pt modelId="{CAABE198-6440-465E-B44E-7DA855A44357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PEOPLE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2E5EF577-E529-4060-BC8A-35C54B0DAC64}" type="parTrans" cxnId="{D795F66A-21E3-4C8E-A79F-DF534406827C}">
      <dgm:prSet/>
      <dgm:spPr/>
      <dgm:t>
        <a:bodyPr/>
        <a:lstStyle/>
        <a:p>
          <a:endParaRPr lang="en-US"/>
        </a:p>
      </dgm:t>
    </dgm:pt>
    <dgm:pt modelId="{46908629-815F-4779-B303-D24C3937B325}" type="sibTrans" cxnId="{D795F66A-21E3-4C8E-A79F-DF534406827C}">
      <dgm:prSet/>
      <dgm:spPr/>
      <dgm:t>
        <a:bodyPr/>
        <a:lstStyle/>
        <a:p>
          <a:endParaRPr lang="en-US"/>
        </a:p>
      </dgm:t>
    </dgm:pt>
    <dgm:pt modelId="{58B6BAF7-D8F5-4000-BB22-FE81644F3FCC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PROCESS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71C466C9-CE96-421F-BFA8-8D498243639F}" type="parTrans" cxnId="{4544D55D-01E2-4A56-9EDF-3F48120EE58B}">
      <dgm:prSet/>
      <dgm:spPr/>
      <dgm:t>
        <a:bodyPr/>
        <a:lstStyle/>
        <a:p>
          <a:endParaRPr lang="en-US"/>
        </a:p>
      </dgm:t>
    </dgm:pt>
    <dgm:pt modelId="{BA99EE3E-883A-4C15-91E3-0D22DB4C18B5}" type="sibTrans" cxnId="{4544D55D-01E2-4A56-9EDF-3F48120EE58B}">
      <dgm:prSet/>
      <dgm:spPr/>
      <dgm:t>
        <a:bodyPr/>
        <a:lstStyle/>
        <a:p>
          <a:endParaRPr lang="en-US"/>
        </a:p>
      </dgm:t>
    </dgm:pt>
    <dgm:pt modelId="{0348C443-27B1-470E-8AF2-8184221A5D86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PHYSICAL ENVIRONMENT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882A716B-B811-4DCA-94A5-0FAD70F991B2}" type="parTrans" cxnId="{01E7B964-F209-4B29-A597-5F7479579FA2}">
      <dgm:prSet/>
      <dgm:spPr/>
      <dgm:t>
        <a:bodyPr/>
        <a:lstStyle/>
        <a:p>
          <a:endParaRPr lang="en-US"/>
        </a:p>
      </dgm:t>
    </dgm:pt>
    <dgm:pt modelId="{EF65676F-D0F1-42CB-BEF3-F9E81BA03953}" type="sibTrans" cxnId="{01E7B964-F209-4B29-A597-5F7479579FA2}">
      <dgm:prSet/>
      <dgm:spPr/>
      <dgm:t>
        <a:bodyPr/>
        <a:lstStyle/>
        <a:p>
          <a:endParaRPr lang="en-US"/>
        </a:p>
      </dgm:t>
    </dgm:pt>
    <dgm:pt modelId="{F7AEED8C-0922-4A90-8C8F-C4AE09C93C17}" type="pres">
      <dgm:prSet presAssocID="{B89526F1-CCA6-4006-94EB-44313908D7C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F5E086-5E6A-4B64-AB58-4CD58CE8E554}" type="pres">
      <dgm:prSet presAssocID="{52E61702-56AE-47CD-8A1D-0CE0AF3EA3FF}" presName="centerShape" presStyleLbl="node0" presStyleIdx="0" presStyleCnt="1" custScaleX="156247" custScaleY="156247"/>
      <dgm:spPr/>
      <dgm:t>
        <a:bodyPr/>
        <a:lstStyle/>
        <a:p>
          <a:endParaRPr lang="en-US"/>
        </a:p>
      </dgm:t>
    </dgm:pt>
    <dgm:pt modelId="{6DAB920B-F263-457C-B009-E637CB06AD9B}" type="pres">
      <dgm:prSet presAssocID="{2702D5AA-AAFB-40CF-9871-30B06EF8C48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BC7E20-71B5-497A-A190-CEE75C2DD5D4}" type="pres">
      <dgm:prSet presAssocID="{2702D5AA-AAFB-40CF-9871-30B06EF8C483}" presName="dummy" presStyleCnt="0"/>
      <dgm:spPr/>
    </dgm:pt>
    <dgm:pt modelId="{A563589D-0EFA-4B6A-8119-33714D416ECA}" type="pres">
      <dgm:prSet presAssocID="{D6729134-4412-498B-ADF3-0612FE74E625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D81DB61-44AE-4EA8-A51F-7E37B468087F}" type="pres">
      <dgm:prSet presAssocID="{6689E914-BB7E-4F6F-9E8C-94E24FCBC4C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4BE2E-59F6-44A5-AA1C-049AC93C9D7D}" type="pres">
      <dgm:prSet presAssocID="{6689E914-BB7E-4F6F-9E8C-94E24FCBC4C6}" presName="dummy" presStyleCnt="0"/>
      <dgm:spPr/>
    </dgm:pt>
    <dgm:pt modelId="{6A1BC7EF-FBD0-4F1C-B7DD-9E461E99A232}" type="pres">
      <dgm:prSet presAssocID="{A5FDEAD4-4083-4640-9878-BDE52FABCEA6}" presName="sibTrans" presStyleLbl="sibTrans2D1" presStyleIdx="1" presStyleCnt="7"/>
      <dgm:spPr/>
      <dgm:t>
        <a:bodyPr/>
        <a:lstStyle/>
        <a:p>
          <a:endParaRPr lang="en-US"/>
        </a:p>
      </dgm:t>
    </dgm:pt>
    <dgm:pt modelId="{7D1A9225-40D5-4ADB-986F-9ADF61EA1B01}" type="pres">
      <dgm:prSet presAssocID="{328C947F-73AF-418D-BF9D-2AD55F50AA0B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0C5D9-22C7-4344-A358-DEA36A1F1937}" type="pres">
      <dgm:prSet presAssocID="{328C947F-73AF-418D-BF9D-2AD55F50AA0B}" presName="dummy" presStyleCnt="0"/>
      <dgm:spPr/>
    </dgm:pt>
    <dgm:pt modelId="{4D9AE0FE-A36E-4FBC-AF4A-FB01834B5DE5}" type="pres">
      <dgm:prSet presAssocID="{E4AB7ABE-FFD3-4FA7-A7DD-747D0D61A440}" presName="sibTrans" presStyleLbl="sibTrans2D1" presStyleIdx="2" presStyleCnt="7"/>
      <dgm:spPr/>
      <dgm:t>
        <a:bodyPr/>
        <a:lstStyle/>
        <a:p>
          <a:endParaRPr lang="en-US"/>
        </a:p>
      </dgm:t>
    </dgm:pt>
    <dgm:pt modelId="{83D67F6E-3B4D-4C16-B1E4-C6A194570656}" type="pres">
      <dgm:prSet presAssocID="{8E124DF8-71F0-4247-896B-1FD166B80D7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0E8DD-D2F7-4575-8D83-6A79D1AABB66}" type="pres">
      <dgm:prSet presAssocID="{8E124DF8-71F0-4247-896B-1FD166B80D73}" presName="dummy" presStyleCnt="0"/>
      <dgm:spPr/>
    </dgm:pt>
    <dgm:pt modelId="{338A8C89-F25D-4CE2-B1F6-B43FC2E589C6}" type="pres">
      <dgm:prSet presAssocID="{1E128382-2A95-469E-84A5-E6BF92ABF4CB}" presName="sibTrans" presStyleLbl="sibTrans2D1" presStyleIdx="3" presStyleCnt="7"/>
      <dgm:spPr/>
      <dgm:t>
        <a:bodyPr/>
        <a:lstStyle/>
        <a:p>
          <a:endParaRPr lang="en-US"/>
        </a:p>
      </dgm:t>
    </dgm:pt>
    <dgm:pt modelId="{E6F79D92-E793-44D8-BC55-DF14E2BA66B1}" type="pres">
      <dgm:prSet presAssocID="{CAABE198-6440-465E-B44E-7DA855A4435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5DB5A-B5CC-4CED-B46B-18F1F9E2A6A4}" type="pres">
      <dgm:prSet presAssocID="{CAABE198-6440-465E-B44E-7DA855A44357}" presName="dummy" presStyleCnt="0"/>
      <dgm:spPr/>
    </dgm:pt>
    <dgm:pt modelId="{CDAD3539-3C32-4378-BFB8-0410A822FAE3}" type="pres">
      <dgm:prSet presAssocID="{46908629-815F-4779-B303-D24C3937B325}" presName="sibTrans" presStyleLbl="sibTrans2D1" presStyleIdx="4" presStyleCnt="7"/>
      <dgm:spPr/>
      <dgm:t>
        <a:bodyPr/>
        <a:lstStyle/>
        <a:p>
          <a:endParaRPr lang="en-US"/>
        </a:p>
      </dgm:t>
    </dgm:pt>
    <dgm:pt modelId="{6C8AED00-9704-432B-8F7C-D1DB4F034B6A}" type="pres">
      <dgm:prSet presAssocID="{58B6BAF7-D8F5-4000-BB22-FE81644F3FC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142F1-9B42-40A9-919B-FDB8EE52A59D}" type="pres">
      <dgm:prSet presAssocID="{58B6BAF7-D8F5-4000-BB22-FE81644F3FCC}" presName="dummy" presStyleCnt="0"/>
      <dgm:spPr/>
    </dgm:pt>
    <dgm:pt modelId="{2F558969-B6E6-4A76-9A1D-91A73B15FF24}" type="pres">
      <dgm:prSet presAssocID="{BA99EE3E-883A-4C15-91E3-0D22DB4C18B5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DD2EAEA-B726-40F7-A141-CDF7F4A3285C}" type="pres">
      <dgm:prSet presAssocID="{0348C443-27B1-470E-8AF2-8184221A5D8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4C3F4-AB47-4067-A197-5C485BAA78B0}" type="pres">
      <dgm:prSet presAssocID="{0348C443-27B1-470E-8AF2-8184221A5D86}" presName="dummy" presStyleCnt="0"/>
      <dgm:spPr/>
    </dgm:pt>
    <dgm:pt modelId="{0F52CEAA-6367-4178-B97C-EDBB63FED377}" type="pres">
      <dgm:prSet presAssocID="{EF65676F-D0F1-42CB-BEF3-F9E81BA03953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F7ACC3C1-8B92-4E98-A27A-787C09A8873B}" type="presOf" srcId="{328C947F-73AF-418D-BF9D-2AD55F50AA0B}" destId="{7D1A9225-40D5-4ADB-986F-9ADF61EA1B01}" srcOrd="0" destOrd="0" presId="urn:microsoft.com/office/officeart/2005/8/layout/radial6"/>
    <dgm:cxn modelId="{3F9E6D58-1C03-48D8-B952-81175FBC7D76}" type="presOf" srcId="{EF65676F-D0F1-42CB-BEF3-F9E81BA03953}" destId="{0F52CEAA-6367-4178-B97C-EDBB63FED377}" srcOrd="0" destOrd="0" presId="urn:microsoft.com/office/officeart/2005/8/layout/radial6"/>
    <dgm:cxn modelId="{0DC55871-586B-45EE-A6CF-5D61D380263B}" type="presOf" srcId="{BA99EE3E-883A-4C15-91E3-0D22DB4C18B5}" destId="{2F558969-B6E6-4A76-9A1D-91A73B15FF24}" srcOrd="0" destOrd="0" presId="urn:microsoft.com/office/officeart/2005/8/layout/radial6"/>
    <dgm:cxn modelId="{01E7B964-F209-4B29-A597-5F7479579FA2}" srcId="{52E61702-56AE-47CD-8A1D-0CE0AF3EA3FF}" destId="{0348C443-27B1-470E-8AF2-8184221A5D86}" srcOrd="6" destOrd="0" parTransId="{882A716B-B811-4DCA-94A5-0FAD70F991B2}" sibTransId="{EF65676F-D0F1-42CB-BEF3-F9E81BA03953}"/>
    <dgm:cxn modelId="{2A1D27C7-CA52-42CD-80BC-C1F2616ACD83}" type="presOf" srcId="{CAABE198-6440-465E-B44E-7DA855A44357}" destId="{E6F79D92-E793-44D8-BC55-DF14E2BA66B1}" srcOrd="0" destOrd="0" presId="urn:microsoft.com/office/officeart/2005/8/layout/radial6"/>
    <dgm:cxn modelId="{D0F26DF5-EA83-41AB-9BA6-CE3BBCB00E9D}" type="presOf" srcId="{1E128382-2A95-469E-84A5-E6BF92ABF4CB}" destId="{338A8C89-F25D-4CE2-B1F6-B43FC2E589C6}" srcOrd="0" destOrd="0" presId="urn:microsoft.com/office/officeart/2005/8/layout/radial6"/>
    <dgm:cxn modelId="{000FF55A-73CF-47C3-A023-02DD34CDE326}" type="presOf" srcId="{8E124DF8-71F0-4247-896B-1FD166B80D73}" destId="{83D67F6E-3B4D-4C16-B1E4-C6A194570656}" srcOrd="0" destOrd="0" presId="urn:microsoft.com/office/officeart/2005/8/layout/radial6"/>
    <dgm:cxn modelId="{F89878EB-AE7E-404B-833C-D1983824B83A}" type="presOf" srcId="{A5FDEAD4-4083-4640-9878-BDE52FABCEA6}" destId="{6A1BC7EF-FBD0-4F1C-B7DD-9E461E99A232}" srcOrd="0" destOrd="0" presId="urn:microsoft.com/office/officeart/2005/8/layout/radial6"/>
    <dgm:cxn modelId="{12F42E30-49D9-42F2-B126-9DD1A8E1C7B9}" type="presOf" srcId="{B89526F1-CCA6-4006-94EB-44313908D7C5}" destId="{F7AEED8C-0922-4A90-8C8F-C4AE09C93C17}" srcOrd="0" destOrd="0" presId="urn:microsoft.com/office/officeart/2005/8/layout/radial6"/>
    <dgm:cxn modelId="{6D9DEF49-472F-489D-AECE-562B2D53BB0D}" srcId="{52E61702-56AE-47CD-8A1D-0CE0AF3EA3FF}" destId="{8E124DF8-71F0-4247-896B-1FD166B80D73}" srcOrd="3" destOrd="0" parTransId="{52C6421E-6969-45F3-A329-38F7572B5689}" sibTransId="{1E128382-2A95-469E-84A5-E6BF92ABF4CB}"/>
    <dgm:cxn modelId="{23DFE804-E703-4AA3-A76E-3FE5C6233621}" type="presOf" srcId="{2702D5AA-AAFB-40CF-9871-30B06EF8C483}" destId="{6DAB920B-F263-457C-B009-E637CB06AD9B}" srcOrd="0" destOrd="0" presId="urn:microsoft.com/office/officeart/2005/8/layout/radial6"/>
    <dgm:cxn modelId="{33BA2FF6-B8D2-4F28-A6B1-9772020C3A15}" type="presOf" srcId="{6689E914-BB7E-4F6F-9E8C-94E24FCBC4C6}" destId="{0D81DB61-44AE-4EA8-A51F-7E37B468087F}" srcOrd="0" destOrd="0" presId="urn:microsoft.com/office/officeart/2005/8/layout/radial6"/>
    <dgm:cxn modelId="{DF41432A-4B01-403F-997E-0516C574BBF5}" srcId="{52E61702-56AE-47CD-8A1D-0CE0AF3EA3FF}" destId="{2702D5AA-AAFB-40CF-9871-30B06EF8C483}" srcOrd="0" destOrd="0" parTransId="{F2D03F48-ECCA-4C63-9153-4393BD053152}" sibTransId="{D6729134-4412-498B-ADF3-0612FE74E625}"/>
    <dgm:cxn modelId="{E07A696B-24DA-409D-B9CB-AE45D1FFF21E}" type="presOf" srcId="{58B6BAF7-D8F5-4000-BB22-FE81644F3FCC}" destId="{6C8AED00-9704-432B-8F7C-D1DB4F034B6A}" srcOrd="0" destOrd="0" presId="urn:microsoft.com/office/officeart/2005/8/layout/radial6"/>
    <dgm:cxn modelId="{BB477609-7ED0-458A-99B7-B9B2B1921AD0}" type="presOf" srcId="{0348C443-27B1-470E-8AF2-8184221A5D86}" destId="{CDD2EAEA-B726-40F7-A141-CDF7F4A3285C}" srcOrd="0" destOrd="0" presId="urn:microsoft.com/office/officeart/2005/8/layout/radial6"/>
    <dgm:cxn modelId="{F1694CAB-3C2C-4C71-8D71-C0460EEC0356}" type="presOf" srcId="{D6729134-4412-498B-ADF3-0612FE74E625}" destId="{A563589D-0EFA-4B6A-8119-33714D416ECA}" srcOrd="0" destOrd="0" presId="urn:microsoft.com/office/officeart/2005/8/layout/radial6"/>
    <dgm:cxn modelId="{319B7399-C1C5-4694-BA72-68B4B236469E}" srcId="{52E61702-56AE-47CD-8A1D-0CE0AF3EA3FF}" destId="{6689E914-BB7E-4F6F-9E8C-94E24FCBC4C6}" srcOrd="1" destOrd="0" parTransId="{C230E1D4-A4AE-41EF-BC56-72E962F78E1E}" sibTransId="{A5FDEAD4-4083-4640-9878-BDE52FABCEA6}"/>
    <dgm:cxn modelId="{74F7473E-CA29-458A-A89B-B9360AC87BD0}" type="presOf" srcId="{E4AB7ABE-FFD3-4FA7-A7DD-747D0D61A440}" destId="{4D9AE0FE-A36E-4FBC-AF4A-FB01834B5DE5}" srcOrd="0" destOrd="0" presId="urn:microsoft.com/office/officeart/2005/8/layout/radial6"/>
    <dgm:cxn modelId="{2CD205F5-4D92-44EE-AE5B-C229EEBC862A}" type="presOf" srcId="{46908629-815F-4779-B303-D24C3937B325}" destId="{CDAD3539-3C32-4378-BFB8-0410A822FAE3}" srcOrd="0" destOrd="0" presId="urn:microsoft.com/office/officeart/2005/8/layout/radial6"/>
    <dgm:cxn modelId="{4544D55D-01E2-4A56-9EDF-3F48120EE58B}" srcId="{52E61702-56AE-47CD-8A1D-0CE0AF3EA3FF}" destId="{58B6BAF7-D8F5-4000-BB22-FE81644F3FCC}" srcOrd="5" destOrd="0" parTransId="{71C466C9-CE96-421F-BFA8-8D498243639F}" sibTransId="{BA99EE3E-883A-4C15-91E3-0D22DB4C18B5}"/>
    <dgm:cxn modelId="{D5C21F25-4A1D-40FD-8D02-591507D8F506}" srcId="{B89526F1-CCA6-4006-94EB-44313908D7C5}" destId="{52E61702-56AE-47CD-8A1D-0CE0AF3EA3FF}" srcOrd="0" destOrd="0" parTransId="{4C4DCAA3-CAF6-4423-A094-DBE0B73932B6}" sibTransId="{DED51560-6355-40CC-9D7F-27B659ECC3C9}"/>
    <dgm:cxn modelId="{71B77F7E-F5AF-4582-A7FB-63F0C3CFF166}" type="presOf" srcId="{52E61702-56AE-47CD-8A1D-0CE0AF3EA3FF}" destId="{80F5E086-5E6A-4B64-AB58-4CD58CE8E554}" srcOrd="0" destOrd="0" presId="urn:microsoft.com/office/officeart/2005/8/layout/radial6"/>
    <dgm:cxn modelId="{D795F66A-21E3-4C8E-A79F-DF534406827C}" srcId="{52E61702-56AE-47CD-8A1D-0CE0AF3EA3FF}" destId="{CAABE198-6440-465E-B44E-7DA855A44357}" srcOrd="4" destOrd="0" parTransId="{2E5EF577-E529-4060-BC8A-35C54B0DAC64}" sibTransId="{46908629-815F-4779-B303-D24C3937B325}"/>
    <dgm:cxn modelId="{570044FA-6EC5-4A38-9002-20361D6035AB}" srcId="{52E61702-56AE-47CD-8A1D-0CE0AF3EA3FF}" destId="{328C947F-73AF-418D-BF9D-2AD55F50AA0B}" srcOrd="2" destOrd="0" parTransId="{D960C3DD-412A-4621-8638-09E91DD730D8}" sibTransId="{E4AB7ABE-FFD3-4FA7-A7DD-747D0D61A440}"/>
    <dgm:cxn modelId="{5F05303B-0474-4720-8955-2D08FD55179B}" type="presParOf" srcId="{F7AEED8C-0922-4A90-8C8F-C4AE09C93C17}" destId="{80F5E086-5E6A-4B64-AB58-4CD58CE8E554}" srcOrd="0" destOrd="0" presId="urn:microsoft.com/office/officeart/2005/8/layout/radial6"/>
    <dgm:cxn modelId="{6D1C630E-7A4B-49F9-A1CA-4C74C160EA32}" type="presParOf" srcId="{F7AEED8C-0922-4A90-8C8F-C4AE09C93C17}" destId="{6DAB920B-F263-457C-B009-E637CB06AD9B}" srcOrd="1" destOrd="0" presId="urn:microsoft.com/office/officeart/2005/8/layout/radial6"/>
    <dgm:cxn modelId="{DBA334E7-AEF6-4139-829C-4C2F90576E4A}" type="presParOf" srcId="{F7AEED8C-0922-4A90-8C8F-C4AE09C93C17}" destId="{07BC7E20-71B5-497A-A190-CEE75C2DD5D4}" srcOrd="2" destOrd="0" presId="urn:microsoft.com/office/officeart/2005/8/layout/radial6"/>
    <dgm:cxn modelId="{E8663507-FCAA-45A8-89AB-ECB81B2A8F18}" type="presParOf" srcId="{F7AEED8C-0922-4A90-8C8F-C4AE09C93C17}" destId="{A563589D-0EFA-4B6A-8119-33714D416ECA}" srcOrd="3" destOrd="0" presId="urn:microsoft.com/office/officeart/2005/8/layout/radial6"/>
    <dgm:cxn modelId="{63BEF0B3-DA01-40B5-A70D-DFD413549008}" type="presParOf" srcId="{F7AEED8C-0922-4A90-8C8F-C4AE09C93C17}" destId="{0D81DB61-44AE-4EA8-A51F-7E37B468087F}" srcOrd="4" destOrd="0" presId="urn:microsoft.com/office/officeart/2005/8/layout/radial6"/>
    <dgm:cxn modelId="{AA578757-C564-4D86-AE5A-2129F71DEF9E}" type="presParOf" srcId="{F7AEED8C-0922-4A90-8C8F-C4AE09C93C17}" destId="{C3E4BE2E-59F6-44A5-AA1C-049AC93C9D7D}" srcOrd="5" destOrd="0" presId="urn:microsoft.com/office/officeart/2005/8/layout/radial6"/>
    <dgm:cxn modelId="{EEAC115A-E73E-4B9F-91AC-1F3BAC4FE8DE}" type="presParOf" srcId="{F7AEED8C-0922-4A90-8C8F-C4AE09C93C17}" destId="{6A1BC7EF-FBD0-4F1C-B7DD-9E461E99A232}" srcOrd="6" destOrd="0" presId="urn:microsoft.com/office/officeart/2005/8/layout/radial6"/>
    <dgm:cxn modelId="{CA070102-AC38-4A06-A230-1680A15096D5}" type="presParOf" srcId="{F7AEED8C-0922-4A90-8C8F-C4AE09C93C17}" destId="{7D1A9225-40D5-4ADB-986F-9ADF61EA1B01}" srcOrd="7" destOrd="0" presId="urn:microsoft.com/office/officeart/2005/8/layout/radial6"/>
    <dgm:cxn modelId="{DF12B0E6-DB1C-46E2-8458-4AD48B69F904}" type="presParOf" srcId="{F7AEED8C-0922-4A90-8C8F-C4AE09C93C17}" destId="{B120C5D9-22C7-4344-A358-DEA36A1F1937}" srcOrd="8" destOrd="0" presId="urn:microsoft.com/office/officeart/2005/8/layout/radial6"/>
    <dgm:cxn modelId="{8DE9BE5C-D7AF-4D78-B525-03B7B4BC0A66}" type="presParOf" srcId="{F7AEED8C-0922-4A90-8C8F-C4AE09C93C17}" destId="{4D9AE0FE-A36E-4FBC-AF4A-FB01834B5DE5}" srcOrd="9" destOrd="0" presId="urn:microsoft.com/office/officeart/2005/8/layout/radial6"/>
    <dgm:cxn modelId="{D0E336E5-9881-457D-A39E-7D81BDC4E3C0}" type="presParOf" srcId="{F7AEED8C-0922-4A90-8C8F-C4AE09C93C17}" destId="{83D67F6E-3B4D-4C16-B1E4-C6A194570656}" srcOrd="10" destOrd="0" presId="urn:microsoft.com/office/officeart/2005/8/layout/radial6"/>
    <dgm:cxn modelId="{061EF803-8C04-4EDD-86CA-C4EE9E57206D}" type="presParOf" srcId="{F7AEED8C-0922-4A90-8C8F-C4AE09C93C17}" destId="{6360E8DD-D2F7-4575-8D83-6A79D1AABB66}" srcOrd="11" destOrd="0" presId="urn:microsoft.com/office/officeart/2005/8/layout/radial6"/>
    <dgm:cxn modelId="{21EDD37F-D6CD-4E0E-917D-C351F73D21B5}" type="presParOf" srcId="{F7AEED8C-0922-4A90-8C8F-C4AE09C93C17}" destId="{338A8C89-F25D-4CE2-B1F6-B43FC2E589C6}" srcOrd="12" destOrd="0" presId="urn:microsoft.com/office/officeart/2005/8/layout/radial6"/>
    <dgm:cxn modelId="{FEA2B1EF-323E-43D0-AD44-0C8FA672564C}" type="presParOf" srcId="{F7AEED8C-0922-4A90-8C8F-C4AE09C93C17}" destId="{E6F79D92-E793-44D8-BC55-DF14E2BA66B1}" srcOrd="13" destOrd="0" presId="urn:microsoft.com/office/officeart/2005/8/layout/radial6"/>
    <dgm:cxn modelId="{C2963D77-9637-44B6-84A6-1703D53007AE}" type="presParOf" srcId="{F7AEED8C-0922-4A90-8C8F-C4AE09C93C17}" destId="{0E45DB5A-B5CC-4CED-B46B-18F1F9E2A6A4}" srcOrd="14" destOrd="0" presId="urn:microsoft.com/office/officeart/2005/8/layout/radial6"/>
    <dgm:cxn modelId="{BC18D249-179A-4D98-81C7-F596CC7C87EF}" type="presParOf" srcId="{F7AEED8C-0922-4A90-8C8F-C4AE09C93C17}" destId="{CDAD3539-3C32-4378-BFB8-0410A822FAE3}" srcOrd="15" destOrd="0" presId="urn:microsoft.com/office/officeart/2005/8/layout/radial6"/>
    <dgm:cxn modelId="{44D33E32-0D8A-44ED-B9A0-60B91CC987E2}" type="presParOf" srcId="{F7AEED8C-0922-4A90-8C8F-C4AE09C93C17}" destId="{6C8AED00-9704-432B-8F7C-D1DB4F034B6A}" srcOrd="16" destOrd="0" presId="urn:microsoft.com/office/officeart/2005/8/layout/radial6"/>
    <dgm:cxn modelId="{AFABEE7F-8AA6-4A5B-8303-4DA5FE570791}" type="presParOf" srcId="{F7AEED8C-0922-4A90-8C8F-C4AE09C93C17}" destId="{9F7142F1-9B42-40A9-919B-FDB8EE52A59D}" srcOrd="17" destOrd="0" presId="urn:microsoft.com/office/officeart/2005/8/layout/radial6"/>
    <dgm:cxn modelId="{6C8F63B7-1B1D-40C3-BF9D-163DB38CE5B7}" type="presParOf" srcId="{F7AEED8C-0922-4A90-8C8F-C4AE09C93C17}" destId="{2F558969-B6E6-4A76-9A1D-91A73B15FF24}" srcOrd="18" destOrd="0" presId="urn:microsoft.com/office/officeart/2005/8/layout/radial6"/>
    <dgm:cxn modelId="{6D184E65-DF66-494F-8904-A72ACB7951B9}" type="presParOf" srcId="{F7AEED8C-0922-4A90-8C8F-C4AE09C93C17}" destId="{CDD2EAEA-B726-40F7-A141-CDF7F4A3285C}" srcOrd="19" destOrd="0" presId="urn:microsoft.com/office/officeart/2005/8/layout/radial6"/>
    <dgm:cxn modelId="{153A9622-84F1-478C-AED0-097B7E0577D9}" type="presParOf" srcId="{F7AEED8C-0922-4A90-8C8F-C4AE09C93C17}" destId="{5724C3F4-AB47-4067-A197-5C485BAA78B0}" srcOrd="20" destOrd="0" presId="urn:microsoft.com/office/officeart/2005/8/layout/radial6"/>
    <dgm:cxn modelId="{29EACB1C-80A1-46BE-AD46-E04ABBDE182C}" type="presParOf" srcId="{F7AEED8C-0922-4A90-8C8F-C4AE09C93C17}" destId="{0F52CEAA-6367-4178-B97C-EDBB63FED377}" srcOrd="21" destOrd="0" presId="urn:microsoft.com/office/officeart/2005/8/layout/radial6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9526F1-CCA6-4006-94EB-44313908D7C5}" type="doc">
      <dgm:prSet loTypeId="urn:microsoft.com/office/officeart/2005/8/layout/radial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E61702-56AE-47CD-8A1D-0CE0AF3EA3F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DIGITIED</a:t>
          </a:r>
        </a:p>
        <a:p>
          <a:r>
            <a:rPr lang="en-US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POSITIONING</a:t>
          </a:r>
          <a:endParaRPr lang="en-US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4C4DCAA3-CAF6-4423-A094-DBE0B73932B6}" type="parTrans" cxnId="{D5C21F25-4A1D-40FD-8D02-591507D8F506}">
      <dgm:prSet/>
      <dgm:spPr/>
      <dgm:t>
        <a:bodyPr/>
        <a:lstStyle/>
        <a:p>
          <a:endParaRPr lang="en-US"/>
        </a:p>
      </dgm:t>
    </dgm:pt>
    <dgm:pt modelId="{DED51560-6355-40CC-9D7F-27B659ECC3C9}" type="sibTrans" cxnId="{D5C21F25-4A1D-40FD-8D02-591507D8F506}">
      <dgm:prSet/>
      <dgm:spPr/>
      <dgm:t>
        <a:bodyPr/>
        <a:lstStyle/>
        <a:p>
          <a:endParaRPr lang="en-US"/>
        </a:p>
      </dgm:t>
    </dgm:pt>
    <dgm:pt modelId="{2702D5AA-AAFB-40CF-9871-30B06EF8C483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PRODUCT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F2D03F48-ECCA-4C63-9153-4393BD053152}" type="parTrans" cxnId="{DF41432A-4B01-403F-997E-0516C574BBF5}">
      <dgm:prSet/>
      <dgm:spPr/>
      <dgm:t>
        <a:bodyPr/>
        <a:lstStyle/>
        <a:p>
          <a:endParaRPr lang="en-US"/>
        </a:p>
      </dgm:t>
    </dgm:pt>
    <dgm:pt modelId="{D6729134-4412-498B-ADF3-0612FE74E625}" type="sibTrans" cxnId="{DF41432A-4B01-403F-997E-0516C574BBF5}">
      <dgm:prSet/>
      <dgm:spPr/>
      <dgm:t>
        <a:bodyPr/>
        <a:lstStyle/>
        <a:p>
          <a:endParaRPr lang="en-US"/>
        </a:p>
      </dgm:t>
    </dgm:pt>
    <dgm:pt modelId="{6689E914-BB7E-4F6F-9E8C-94E24FCBC4C6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PLACE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C230E1D4-A4AE-41EF-BC56-72E962F78E1E}" type="parTrans" cxnId="{319B7399-C1C5-4694-BA72-68B4B236469E}">
      <dgm:prSet/>
      <dgm:spPr/>
      <dgm:t>
        <a:bodyPr/>
        <a:lstStyle/>
        <a:p>
          <a:endParaRPr lang="en-US"/>
        </a:p>
      </dgm:t>
    </dgm:pt>
    <dgm:pt modelId="{A5FDEAD4-4083-4640-9878-BDE52FABCEA6}" type="sibTrans" cxnId="{319B7399-C1C5-4694-BA72-68B4B236469E}">
      <dgm:prSet/>
      <dgm:spPr/>
      <dgm:t>
        <a:bodyPr/>
        <a:lstStyle/>
        <a:p>
          <a:endParaRPr lang="en-US"/>
        </a:p>
      </dgm:t>
    </dgm:pt>
    <dgm:pt modelId="{328C947F-73AF-418D-BF9D-2AD55F50AA0B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PERFECT COMMUNICATION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D960C3DD-412A-4621-8638-09E91DD730D8}" type="parTrans" cxnId="{570044FA-6EC5-4A38-9002-20361D6035AB}">
      <dgm:prSet/>
      <dgm:spPr/>
      <dgm:t>
        <a:bodyPr/>
        <a:lstStyle/>
        <a:p>
          <a:endParaRPr lang="en-US"/>
        </a:p>
      </dgm:t>
    </dgm:pt>
    <dgm:pt modelId="{E4AB7ABE-FFD3-4FA7-A7DD-747D0D61A440}" type="sibTrans" cxnId="{570044FA-6EC5-4A38-9002-20361D6035AB}">
      <dgm:prSet/>
      <dgm:spPr/>
      <dgm:t>
        <a:bodyPr/>
        <a:lstStyle/>
        <a:p>
          <a:endParaRPr lang="en-US"/>
        </a:p>
      </dgm:t>
    </dgm:pt>
    <dgm:pt modelId="{8E124DF8-71F0-4247-896B-1FD166B80D73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PRICE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52C6421E-6969-45F3-A329-38F7572B5689}" type="parTrans" cxnId="{6D9DEF49-472F-489D-AECE-562B2D53BB0D}">
      <dgm:prSet/>
      <dgm:spPr/>
      <dgm:t>
        <a:bodyPr/>
        <a:lstStyle/>
        <a:p>
          <a:endParaRPr lang="en-US"/>
        </a:p>
      </dgm:t>
    </dgm:pt>
    <dgm:pt modelId="{1E128382-2A95-469E-84A5-E6BF92ABF4CB}" type="sibTrans" cxnId="{6D9DEF49-472F-489D-AECE-562B2D53BB0D}">
      <dgm:prSet/>
      <dgm:spPr/>
      <dgm:t>
        <a:bodyPr/>
        <a:lstStyle/>
        <a:p>
          <a:endParaRPr lang="en-US"/>
        </a:p>
      </dgm:t>
    </dgm:pt>
    <dgm:pt modelId="{CAABE198-6440-465E-B44E-7DA855A44357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PEOPLE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2E5EF577-E529-4060-BC8A-35C54B0DAC64}" type="parTrans" cxnId="{D795F66A-21E3-4C8E-A79F-DF534406827C}">
      <dgm:prSet/>
      <dgm:spPr/>
      <dgm:t>
        <a:bodyPr/>
        <a:lstStyle/>
        <a:p>
          <a:endParaRPr lang="en-US"/>
        </a:p>
      </dgm:t>
    </dgm:pt>
    <dgm:pt modelId="{46908629-815F-4779-B303-D24C3937B325}" type="sibTrans" cxnId="{D795F66A-21E3-4C8E-A79F-DF534406827C}">
      <dgm:prSet/>
      <dgm:spPr/>
      <dgm:t>
        <a:bodyPr/>
        <a:lstStyle/>
        <a:p>
          <a:endParaRPr lang="en-US"/>
        </a:p>
      </dgm:t>
    </dgm:pt>
    <dgm:pt modelId="{58B6BAF7-D8F5-4000-BB22-FE81644F3FCC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PROCESS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71C466C9-CE96-421F-BFA8-8D498243639F}" type="parTrans" cxnId="{4544D55D-01E2-4A56-9EDF-3F48120EE58B}">
      <dgm:prSet/>
      <dgm:spPr/>
      <dgm:t>
        <a:bodyPr/>
        <a:lstStyle/>
        <a:p>
          <a:endParaRPr lang="en-US"/>
        </a:p>
      </dgm:t>
    </dgm:pt>
    <dgm:pt modelId="{BA99EE3E-883A-4C15-91E3-0D22DB4C18B5}" type="sibTrans" cxnId="{4544D55D-01E2-4A56-9EDF-3F48120EE58B}">
      <dgm:prSet/>
      <dgm:spPr/>
      <dgm:t>
        <a:bodyPr/>
        <a:lstStyle/>
        <a:p>
          <a:endParaRPr lang="en-US"/>
        </a:p>
      </dgm:t>
    </dgm:pt>
    <dgm:pt modelId="{0348C443-27B1-470E-8AF2-8184221A5D86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tx1"/>
              </a:solidFill>
              <a:latin typeface="Tahoma" pitchFamily="34" charset="0"/>
              <a:ea typeface="Tahoma" pitchFamily="34" charset="0"/>
              <a:cs typeface="Tahoma" pitchFamily="34" charset="0"/>
            </a:rPr>
            <a:t>PHYSICAL ENVIRONMENT</a:t>
          </a:r>
          <a:endParaRPr lang="en-US" sz="1400" dirty="0">
            <a:solidFill>
              <a:schemeClr val="tx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882A716B-B811-4DCA-94A5-0FAD70F991B2}" type="parTrans" cxnId="{01E7B964-F209-4B29-A597-5F7479579FA2}">
      <dgm:prSet/>
      <dgm:spPr/>
      <dgm:t>
        <a:bodyPr/>
        <a:lstStyle/>
        <a:p>
          <a:endParaRPr lang="en-US"/>
        </a:p>
      </dgm:t>
    </dgm:pt>
    <dgm:pt modelId="{EF65676F-D0F1-42CB-BEF3-F9E81BA03953}" type="sibTrans" cxnId="{01E7B964-F209-4B29-A597-5F7479579FA2}">
      <dgm:prSet/>
      <dgm:spPr/>
      <dgm:t>
        <a:bodyPr/>
        <a:lstStyle/>
        <a:p>
          <a:endParaRPr lang="en-US"/>
        </a:p>
      </dgm:t>
    </dgm:pt>
    <dgm:pt modelId="{F7AEED8C-0922-4A90-8C8F-C4AE09C93C17}" type="pres">
      <dgm:prSet presAssocID="{B89526F1-CCA6-4006-94EB-44313908D7C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F5E086-5E6A-4B64-AB58-4CD58CE8E554}" type="pres">
      <dgm:prSet presAssocID="{52E61702-56AE-47CD-8A1D-0CE0AF3EA3FF}" presName="centerShape" presStyleLbl="node0" presStyleIdx="0" presStyleCnt="1" custScaleX="156247" custScaleY="156247"/>
      <dgm:spPr/>
      <dgm:t>
        <a:bodyPr/>
        <a:lstStyle/>
        <a:p>
          <a:endParaRPr lang="en-US"/>
        </a:p>
      </dgm:t>
    </dgm:pt>
    <dgm:pt modelId="{6DAB920B-F263-457C-B009-E637CB06AD9B}" type="pres">
      <dgm:prSet presAssocID="{2702D5AA-AAFB-40CF-9871-30B06EF8C483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BC7E20-71B5-497A-A190-CEE75C2DD5D4}" type="pres">
      <dgm:prSet presAssocID="{2702D5AA-AAFB-40CF-9871-30B06EF8C483}" presName="dummy" presStyleCnt="0"/>
      <dgm:spPr/>
    </dgm:pt>
    <dgm:pt modelId="{A563589D-0EFA-4B6A-8119-33714D416ECA}" type="pres">
      <dgm:prSet presAssocID="{D6729134-4412-498B-ADF3-0612FE74E625}" presName="sibTrans" presStyleLbl="sibTrans2D1" presStyleIdx="0" presStyleCnt="7"/>
      <dgm:spPr/>
      <dgm:t>
        <a:bodyPr/>
        <a:lstStyle/>
        <a:p>
          <a:endParaRPr lang="en-US"/>
        </a:p>
      </dgm:t>
    </dgm:pt>
    <dgm:pt modelId="{0D81DB61-44AE-4EA8-A51F-7E37B468087F}" type="pres">
      <dgm:prSet presAssocID="{6689E914-BB7E-4F6F-9E8C-94E24FCBC4C6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4BE2E-59F6-44A5-AA1C-049AC93C9D7D}" type="pres">
      <dgm:prSet presAssocID="{6689E914-BB7E-4F6F-9E8C-94E24FCBC4C6}" presName="dummy" presStyleCnt="0"/>
      <dgm:spPr/>
    </dgm:pt>
    <dgm:pt modelId="{6A1BC7EF-FBD0-4F1C-B7DD-9E461E99A232}" type="pres">
      <dgm:prSet presAssocID="{A5FDEAD4-4083-4640-9878-BDE52FABCEA6}" presName="sibTrans" presStyleLbl="sibTrans2D1" presStyleIdx="1" presStyleCnt="7"/>
      <dgm:spPr/>
      <dgm:t>
        <a:bodyPr/>
        <a:lstStyle/>
        <a:p>
          <a:endParaRPr lang="en-US"/>
        </a:p>
      </dgm:t>
    </dgm:pt>
    <dgm:pt modelId="{7D1A9225-40D5-4ADB-986F-9ADF61EA1B01}" type="pres">
      <dgm:prSet presAssocID="{328C947F-73AF-418D-BF9D-2AD55F50AA0B}" presName="node" presStyleLbl="node1" presStyleIdx="2" presStyleCnt="7" custScaleX="160334" custScaleY="1619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20C5D9-22C7-4344-A358-DEA36A1F1937}" type="pres">
      <dgm:prSet presAssocID="{328C947F-73AF-418D-BF9D-2AD55F50AA0B}" presName="dummy" presStyleCnt="0"/>
      <dgm:spPr/>
    </dgm:pt>
    <dgm:pt modelId="{4D9AE0FE-A36E-4FBC-AF4A-FB01834B5DE5}" type="pres">
      <dgm:prSet presAssocID="{E4AB7ABE-FFD3-4FA7-A7DD-747D0D61A440}" presName="sibTrans" presStyleLbl="sibTrans2D1" presStyleIdx="2" presStyleCnt="7"/>
      <dgm:spPr/>
      <dgm:t>
        <a:bodyPr/>
        <a:lstStyle/>
        <a:p>
          <a:endParaRPr lang="en-US"/>
        </a:p>
      </dgm:t>
    </dgm:pt>
    <dgm:pt modelId="{83D67F6E-3B4D-4C16-B1E4-C6A194570656}" type="pres">
      <dgm:prSet presAssocID="{8E124DF8-71F0-4247-896B-1FD166B80D7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0E8DD-D2F7-4575-8D83-6A79D1AABB66}" type="pres">
      <dgm:prSet presAssocID="{8E124DF8-71F0-4247-896B-1FD166B80D73}" presName="dummy" presStyleCnt="0"/>
      <dgm:spPr/>
    </dgm:pt>
    <dgm:pt modelId="{338A8C89-F25D-4CE2-B1F6-B43FC2E589C6}" type="pres">
      <dgm:prSet presAssocID="{1E128382-2A95-469E-84A5-E6BF92ABF4CB}" presName="sibTrans" presStyleLbl="sibTrans2D1" presStyleIdx="3" presStyleCnt="7"/>
      <dgm:spPr/>
      <dgm:t>
        <a:bodyPr/>
        <a:lstStyle/>
        <a:p>
          <a:endParaRPr lang="en-US"/>
        </a:p>
      </dgm:t>
    </dgm:pt>
    <dgm:pt modelId="{E6F79D92-E793-44D8-BC55-DF14E2BA66B1}" type="pres">
      <dgm:prSet presAssocID="{CAABE198-6440-465E-B44E-7DA855A44357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5DB5A-B5CC-4CED-B46B-18F1F9E2A6A4}" type="pres">
      <dgm:prSet presAssocID="{CAABE198-6440-465E-B44E-7DA855A44357}" presName="dummy" presStyleCnt="0"/>
      <dgm:spPr/>
    </dgm:pt>
    <dgm:pt modelId="{CDAD3539-3C32-4378-BFB8-0410A822FAE3}" type="pres">
      <dgm:prSet presAssocID="{46908629-815F-4779-B303-D24C3937B325}" presName="sibTrans" presStyleLbl="sibTrans2D1" presStyleIdx="4" presStyleCnt="7"/>
      <dgm:spPr/>
      <dgm:t>
        <a:bodyPr/>
        <a:lstStyle/>
        <a:p>
          <a:endParaRPr lang="en-US"/>
        </a:p>
      </dgm:t>
    </dgm:pt>
    <dgm:pt modelId="{6C8AED00-9704-432B-8F7C-D1DB4F034B6A}" type="pres">
      <dgm:prSet presAssocID="{58B6BAF7-D8F5-4000-BB22-FE81644F3FCC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7142F1-9B42-40A9-919B-FDB8EE52A59D}" type="pres">
      <dgm:prSet presAssocID="{58B6BAF7-D8F5-4000-BB22-FE81644F3FCC}" presName="dummy" presStyleCnt="0"/>
      <dgm:spPr/>
    </dgm:pt>
    <dgm:pt modelId="{2F558969-B6E6-4A76-9A1D-91A73B15FF24}" type="pres">
      <dgm:prSet presAssocID="{BA99EE3E-883A-4C15-91E3-0D22DB4C18B5}" presName="sibTrans" presStyleLbl="sibTrans2D1" presStyleIdx="5" presStyleCnt="7"/>
      <dgm:spPr/>
      <dgm:t>
        <a:bodyPr/>
        <a:lstStyle/>
        <a:p>
          <a:endParaRPr lang="en-US"/>
        </a:p>
      </dgm:t>
    </dgm:pt>
    <dgm:pt modelId="{CDD2EAEA-B726-40F7-A141-CDF7F4A3285C}" type="pres">
      <dgm:prSet presAssocID="{0348C443-27B1-470E-8AF2-8184221A5D86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4C3F4-AB47-4067-A197-5C485BAA78B0}" type="pres">
      <dgm:prSet presAssocID="{0348C443-27B1-470E-8AF2-8184221A5D86}" presName="dummy" presStyleCnt="0"/>
      <dgm:spPr/>
    </dgm:pt>
    <dgm:pt modelId="{0F52CEAA-6367-4178-B97C-EDBB63FED377}" type="pres">
      <dgm:prSet presAssocID="{EF65676F-D0F1-42CB-BEF3-F9E81BA03953}" presName="sibTrans" presStyleLbl="sibTrans2D1" presStyleIdx="6" presStyleCnt="7"/>
      <dgm:spPr/>
      <dgm:t>
        <a:bodyPr/>
        <a:lstStyle/>
        <a:p>
          <a:endParaRPr lang="en-US"/>
        </a:p>
      </dgm:t>
    </dgm:pt>
  </dgm:ptLst>
  <dgm:cxnLst>
    <dgm:cxn modelId="{4544D55D-01E2-4A56-9EDF-3F48120EE58B}" srcId="{52E61702-56AE-47CD-8A1D-0CE0AF3EA3FF}" destId="{58B6BAF7-D8F5-4000-BB22-FE81644F3FCC}" srcOrd="5" destOrd="0" parTransId="{71C466C9-CE96-421F-BFA8-8D498243639F}" sibTransId="{BA99EE3E-883A-4C15-91E3-0D22DB4C18B5}"/>
    <dgm:cxn modelId="{9A2339C2-8D22-4989-A57A-BCCDA62FC7DF}" type="presOf" srcId="{2702D5AA-AAFB-40CF-9871-30B06EF8C483}" destId="{6DAB920B-F263-457C-B009-E637CB06AD9B}" srcOrd="0" destOrd="0" presId="urn:microsoft.com/office/officeart/2005/8/layout/radial6"/>
    <dgm:cxn modelId="{23992F21-FCE0-4B0B-8095-825DA0A29324}" type="presOf" srcId="{BA99EE3E-883A-4C15-91E3-0D22DB4C18B5}" destId="{2F558969-B6E6-4A76-9A1D-91A73B15FF24}" srcOrd="0" destOrd="0" presId="urn:microsoft.com/office/officeart/2005/8/layout/radial6"/>
    <dgm:cxn modelId="{701683A1-4F63-49CF-B988-7B02C171F120}" type="presOf" srcId="{52E61702-56AE-47CD-8A1D-0CE0AF3EA3FF}" destId="{80F5E086-5E6A-4B64-AB58-4CD58CE8E554}" srcOrd="0" destOrd="0" presId="urn:microsoft.com/office/officeart/2005/8/layout/radial6"/>
    <dgm:cxn modelId="{D3CFCD7C-4065-4115-B54F-0FE222CBFF7B}" type="presOf" srcId="{328C947F-73AF-418D-BF9D-2AD55F50AA0B}" destId="{7D1A9225-40D5-4ADB-986F-9ADF61EA1B01}" srcOrd="0" destOrd="0" presId="urn:microsoft.com/office/officeart/2005/8/layout/radial6"/>
    <dgm:cxn modelId="{B459996C-149F-41CE-8F93-78EE367A8B63}" type="presOf" srcId="{46908629-815F-4779-B303-D24C3937B325}" destId="{CDAD3539-3C32-4378-BFB8-0410A822FAE3}" srcOrd="0" destOrd="0" presId="urn:microsoft.com/office/officeart/2005/8/layout/radial6"/>
    <dgm:cxn modelId="{8D1FE4D0-8530-40D0-A535-50C4C1A2F1B8}" type="presOf" srcId="{E4AB7ABE-FFD3-4FA7-A7DD-747D0D61A440}" destId="{4D9AE0FE-A36E-4FBC-AF4A-FB01834B5DE5}" srcOrd="0" destOrd="0" presId="urn:microsoft.com/office/officeart/2005/8/layout/radial6"/>
    <dgm:cxn modelId="{01E7B964-F209-4B29-A597-5F7479579FA2}" srcId="{52E61702-56AE-47CD-8A1D-0CE0AF3EA3FF}" destId="{0348C443-27B1-470E-8AF2-8184221A5D86}" srcOrd="6" destOrd="0" parTransId="{882A716B-B811-4DCA-94A5-0FAD70F991B2}" sibTransId="{EF65676F-D0F1-42CB-BEF3-F9E81BA03953}"/>
    <dgm:cxn modelId="{0EA66F7B-DCF7-4E22-BA3A-B407A5891CDE}" type="presOf" srcId="{CAABE198-6440-465E-B44E-7DA855A44357}" destId="{E6F79D92-E793-44D8-BC55-DF14E2BA66B1}" srcOrd="0" destOrd="0" presId="urn:microsoft.com/office/officeart/2005/8/layout/radial6"/>
    <dgm:cxn modelId="{837B90D8-BB50-4C9A-9D2A-985C37D8DAAF}" type="presOf" srcId="{B89526F1-CCA6-4006-94EB-44313908D7C5}" destId="{F7AEED8C-0922-4A90-8C8F-C4AE09C93C17}" srcOrd="0" destOrd="0" presId="urn:microsoft.com/office/officeart/2005/8/layout/radial6"/>
    <dgm:cxn modelId="{6D9DEF49-472F-489D-AECE-562B2D53BB0D}" srcId="{52E61702-56AE-47CD-8A1D-0CE0AF3EA3FF}" destId="{8E124DF8-71F0-4247-896B-1FD166B80D73}" srcOrd="3" destOrd="0" parTransId="{52C6421E-6969-45F3-A329-38F7572B5689}" sibTransId="{1E128382-2A95-469E-84A5-E6BF92ABF4CB}"/>
    <dgm:cxn modelId="{46953D50-705F-40F0-B6E2-BC9D565FEEAE}" type="presOf" srcId="{6689E914-BB7E-4F6F-9E8C-94E24FCBC4C6}" destId="{0D81DB61-44AE-4EA8-A51F-7E37B468087F}" srcOrd="0" destOrd="0" presId="urn:microsoft.com/office/officeart/2005/8/layout/radial6"/>
    <dgm:cxn modelId="{DB37F6F5-09A1-43D9-B468-3733BF6349DB}" type="presOf" srcId="{8E124DF8-71F0-4247-896B-1FD166B80D73}" destId="{83D67F6E-3B4D-4C16-B1E4-C6A194570656}" srcOrd="0" destOrd="0" presId="urn:microsoft.com/office/officeart/2005/8/layout/radial6"/>
    <dgm:cxn modelId="{0CE8C6ED-6486-416C-85CD-61B4B8D27372}" type="presOf" srcId="{58B6BAF7-D8F5-4000-BB22-FE81644F3FCC}" destId="{6C8AED00-9704-432B-8F7C-D1DB4F034B6A}" srcOrd="0" destOrd="0" presId="urn:microsoft.com/office/officeart/2005/8/layout/radial6"/>
    <dgm:cxn modelId="{570044FA-6EC5-4A38-9002-20361D6035AB}" srcId="{52E61702-56AE-47CD-8A1D-0CE0AF3EA3FF}" destId="{328C947F-73AF-418D-BF9D-2AD55F50AA0B}" srcOrd="2" destOrd="0" parTransId="{D960C3DD-412A-4621-8638-09E91DD730D8}" sibTransId="{E4AB7ABE-FFD3-4FA7-A7DD-747D0D61A440}"/>
    <dgm:cxn modelId="{DE1E68E3-630F-4393-8652-256EF5DE09FD}" type="presOf" srcId="{0348C443-27B1-470E-8AF2-8184221A5D86}" destId="{CDD2EAEA-B726-40F7-A141-CDF7F4A3285C}" srcOrd="0" destOrd="0" presId="urn:microsoft.com/office/officeart/2005/8/layout/radial6"/>
    <dgm:cxn modelId="{844205F7-FDC5-41B3-B760-0AF167FCAFDA}" type="presOf" srcId="{EF65676F-D0F1-42CB-BEF3-F9E81BA03953}" destId="{0F52CEAA-6367-4178-B97C-EDBB63FED377}" srcOrd="0" destOrd="0" presId="urn:microsoft.com/office/officeart/2005/8/layout/radial6"/>
    <dgm:cxn modelId="{D5C21F25-4A1D-40FD-8D02-591507D8F506}" srcId="{B89526F1-CCA6-4006-94EB-44313908D7C5}" destId="{52E61702-56AE-47CD-8A1D-0CE0AF3EA3FF}" srcOrd="0" destOrd="0" parTransId="{4C4DCAA3-CAF6-4423-A094-DBE0B73932B6}" sibTransId="{DED51560-6355-40CC-9D7F-27B659ECC3C9}"/>
    <dgm:cxn modelId="{7C4D6E71-FB0E-49E9-8587-2E648D1ABBA9}" type="presOf" srcId="{1E128382-2A95-469E-84A5-E6BF92ABF4CB}" destId="{338A8C89-F25D-4CE2-B1F6-B43FC2E589C6}" srcOrd="0" destOrd="0" presId="urn:microsoft.com/office/officeart/2005/8/layout/radial6"/>
    <dgm:cxn modelId="{3094ABDD-EFC5-435C-9EE3-A45D6D962A05}" type="presOf" srcId="{A5FDEAD4-4083-4640-9878-BDE52FABCEA6}" destId="{6A1BC7EF-FBD0-4F1C-B7DD-9E461E99A232}" srcOrd="0" destOrd="0" presId="urn:microsoft.com/office/officeart/2005/8/layout/radial6"/>
    <dgm:cxn modelId="{C17E1FC0-F676-4F68-A914-36B2A0384C38}" type="presOf" srcId="{D6729134-4412-498B-ADF3-0612FE74E625}" destId="{A563589D-0EFA-4B6A-8119-33714D416ECA}" srcOrd="0" destOrd="0" presId="urn:microsoft.com/office/officeart/2005/8/layout/radial6"/>
    <dgm:cxn modelId="{D795F66A-21E3-4C8E-A79F-DF534406827C}" srcId="{52E61702-56AE-47CD-8A1D-0CE0AF3EA3FF}" destId="{CAABE198-6440-465E-B44E-7DA855A44357}" srcOrd="4" destOrd="0" parTransId="{2E5EF577-E529-4060-BC8A-35C54B0DAC64}" sibTransId="{46908629-815F-4779-B303-D24C3937B325}"/>
    <dgm:cxn modelId="{DF41432A-4B01-403F-997E-0516C574BBF5}" srcId="{52E61702-56AE-47CD-8A1D-0CE0AF3EA3FF}" destId="{2702D5AA-AAFB-40CF-9871-30B06EF8C483}" srcOrd="0" destOrd="0" parTransId="{F2D03F48-ECCA-4C63-9153-4393BD053152}" sibTransId="{D6729134-4412-498B-ADF3-0612FE74E625}"/>
    <dgm:cxn modelId="{319B7399-C1C5-4694-BA72-68B4B236469E}" srcId="{52E61702-56AE-47CD-8A1D-0CE0AF3EA3FF}" destId="{6689E914-BB7E-4F6F-9E8C-94E24FCBC4C6}" srcOrd="1" destOrd="0" parTransId="{C230E1D4-A4AE-41EF-BC56-72E962F78E1E}" sibTransId="{A5FDEAD4-4083-4640-9878-BDE52FABCEA6}"/>
    <dgm:cxn modelId="{4023FBCE-ECA0-4882-88E5-D57E4C3B8EFB}" type="presParOf" srcId="{F7AEED8C-0922-4A90-8C8F-C4AE09C93C17}" destId="{80F5E086-5E6A-4B64-AB58-4CD58CE8E554}" srcOrd="0" destOrd="0" presId="urn:microsoft.com/office/officeart/2005/8/layout/radial6"/>
    <dgm:cxn modelId="{308A8297-3FFA-4103-8597-65ECEDEB08F3}" type="presParOf" srcId="{F7AEED8C-0922-4A90-8C8F-C4AE09C93C17}" destId="{6DAB920B-F263-457C-B009-E637CB06AD9B}" srcOrd="1" destOrd="0" presId="urn:microsoft.com/office/officeart/2005/8/layout/radial6"/>
    <dgm:cxn modelId="{8F1CAF2A-599B-4DC8-AE1C-D1A456626831}" type="presParOf" srcId="{F7AEED8C-0922-4A90-8C8F-C4AE09C93C17}" destId="{07BC7E20-71B5-497A-A190-CEE75C2DD5D4}" srcOrd="2" destOrd="0" presId="urn:microsoft.com/office/officeart/2005/8/layout/radial6"/>
    <dgm:cxn modelId="{2771A063-7CA1-4050-BE3B-0E04DB283331}" type="presParOf" srcId="{F7AEED8C-0922-4A90-8C8F-C4AE09C93C17}" destId="{A563589D-0EFA-4B6A-8119-33714D416ECA}" srcOrd="3" destOrd="0" presId="urn:microsoft.com/office/officeart/2005/8/layout/radial6"/>
    <dgm:cxn modelId="{E55EA547-9529-4636-9F24-537495F434DF}" type="presParOf" srcId="{F7AEED8C-0922-4A90-8C8F-C4AE09C93C17}" destId="{0D81DB61-44AE-4EA8-A51F-7E37B468087F}" srcOrd="4" destOrd="0" presId="urn:microsoft.com/office/officeart/2005/8/layout/radial6"/>
    <dgm:cxn modelId="{1D407D87-3B1E-4356-8D9C-B68B719B35A5}" type="presParOf" srcId="{F7AEED8C-0922-4A90-8C8F-C4AE09C93C17}" destId="{C3E4BE2E-59F6-44A5-AA1C-049AC93C9D7D}" srcOrd="5" destOrd="0" presId="urn:microsoft.com/office/officeart/2005/8/layout/radial6"/>
    <dgm:cxn modelId="{E044F14D-6974-44A6-B8AC-9EE5D65315E8}" type="presParOf" srcId="{F7AEED8C-0922-4A90-8C8F-C4AE09C93C17}" destId="{6A1BC7EF-FBD0-4F1C-B7DD-9E461E99A232}" srcOrd="6" destOrd="0" presId="urn:microsoft.com/office/officeart/2005/8/layout/radial6"/>
    <dgm:cxn modelId="{1EC508D7-E910-4372-A35D-E65761153C16}" type="presParOf" srcId="{F7AEED8C-0922-4A90-8C8F-C4AE09C93C17}" destId="{7D1A9225-40D5-4ADB-986F-9ADF61EA1B01}" srcOrd="7" destOrd="0" presId="urn:microsoft.com/office/officeart/2005/8/layout/radial6"/>
    <dgm:cxn modelId="{2038068F-A16A-4960-B936-C3DFD3C469DC}" type="presParOf" srcId="{F7AEED8C-0922-4A90-8C8F-C4AE09C93C17}" destId="{B120C5D9-22C7-4344-A358-DEA36A1F1937}" srcOrd="8" destOrd="0" presId="urn:microsoft.com/office/officeart/2005/8/layout/radial6"/>
    <dgm:cxn modelId="{7B0D6A0A-D2BF-4393-870C-AFDADDA0D13E}" type="presParOf" srcId="{F7AEED8C-0922-4A90-8C8F-C4AE09C93C17}" destId="{4D9AE0FE-A36E-4FBC-AF4A-FB01834B5DE5}" srcOrd="9" destOrd="0" presId="urn:microsoft.com/office/officeart/2005/8/layout/radial6"/>
    <dgm:cxn modelId="{E435C104-798A-4EA3-8C4D-7F345E4CCC60}" type="presParOf" srcId="{F7AEED8C-0922-4A90-8C8F-C4AE09C93C17}" destId="{83D67F6E-3B4D-4C16-B1E4-C6A194570656}" srcOrd="10" destOrd="0" presId="urn:microsoft.com/office/officeart/2005/8/layout/radial6"/>
    <dgm:cxn modelId="{4D4C72BF-108E-42A9-9885-3136D5CE6523}" type="presParOf" srcId="{F7AEED8C-0922-4A90-8C8F-C4AE09C93C17}" destId="{6360E8DD-D2F7-4575-8D83-6A79D1AABB66}" srcOrd="11" destOrd="0" presId="urn:microsoft.com/office/officeart/2005/8/layout/radial6"/>
    <dgm:cxn modelId="{1C2EAE0C-C2F5-4A78-B080-319061896C16}" type="presParOf" srcId="{F7AEED8C-0922-4A90-8C8F-C4AE09C93C17}" destId="{338A8C89-F25D-4CE2-B1F6-B43FC2E589C6}" srcOrd="12" destOrd="0" presId="urn:microsoft.com/office/officeart/2005/8/layout/radial6"/>
    <dgm:cxn modelId="{AF772AAE-F094-470E-A1A8-B7C08860B298}" type="presParOf" srcId="{F7AEED8C-0922-4A90-8C8F-C4AE09C93C17}" destId="{E6F79D92-E793-44D8-BC55-DF14E2BA66B1}" srcOrd="13" destOrd="0" presId="urn:microsoft.com/office/officeart/2005/8/layout/radial6"/>
    <dgm:cxn modelId="{2F94EC63-87F7-42FE-AE68-57717DA97436}" type="presParOf" srcId="{F7AEED8C-0922-4A90-8C8F-C4AE09C93C17}" destId="{0E45DB5A-B5CC-4CED-B46B-18F1F9E2A6A4}" srcOrd="14" destOrd="0" presId="urn:microsoft.com/office/officeart/2005/8/layout/radial6"/>
    <dgm:cxn modelId="{9EC6990C-7F85-4F80-8D89-D6337CD0FAA8}" type="presParOf" srcId="{F7AEED8C-0922-4A90-8C8F-C4AE09C93C17}" destId="{CDAD3539-3C32-4378-BFB8-0410A822FAE3}" srcOrd="15" destOrd="0" presId="urn:microsoft.com/office/officeart/2005/8/layout/radial6"/>
    <dgm:cxn modelId="{3B1040B4-2D0C-41B0-B24C-BFEFEE3B5651}" type="presParOf" srcId="{F7AEED8C-0922-4A90-8C8F-C4AE09C93C17}" destId="{6C8AED00-9704-432B-8F7C-D1DB4F034B6A}" srcOrd="16" destOrd="0" presId="urn:microsoft.com/office/officeart/2005/8/layout/radial6"/>
    <dgm:cxn modelId="{69367C0B-717E-410F-AEE5-116BD8611A73}" type="presParOf" srcId="{F7AEED8C-0922-4A90-8C8F-C4AE09C93C17}" destId="{9F7142F1-9B42-40A9-919B-FDB8EE52A59D}" srcOrd="17" destOrd="0" presId="urn:microsoft.com/office/officeart/2005/8/layout/radial6"/>
    <dgm:cxn modelId="{3E659A54-D982-4144-9DF8-D21273B855DE}" type="presParOf" srcId="{F7AEED8C-0922-4A90-8C8F-C4AE09C93C17}" destId="{2F558969-B6E6-4A76-9A1D-91A73B15FF24}" srcOrd="18" destOrd="0" presId="urn:microsoft.com/office/officeart/2005/8/layout/radial6"/>
    <dgm:cxn modelId="{FEFE6525-7C63-494A-8B3E-21B5F4059BA7}" type="presParOf" srcId="{F7AEED8C-0922-4A90-8C8F-C4AE09C93C17}" destId="{CDD2EAEA-B726-40F7-A141-CDF7F4A3285C}" srcOrd="19" destOrd="0" presId="urn:microsoft.com/office/officeart/2005/8/layout/radial6"/>
    <dgm:cxn modelId="{44D9A2BC-9A17-4C94-90AF-DD37451CBA75}" type="presParOf" srcId="{F7AEED8C-0922-4A90-8C8F-C4AE09C93C17}" destId="{5724C3F4-AB47-4067-A197-5C485BAA78B0}" srcOrd="20" destOrd="0" presId="urn:microsoft.com/office/officeart/2005/8/layout/radial6"/>
    <dgm:cxn modelId="{52E42485-BBCF-49FA-BA31-360E2BD3BE1E}" type="presParOf" srcId="{F7AEED8C-0922-4A90-8C8F-C4AE09C93C17}" destId="{0F52CEAA-6367-4178-B97C-EDBB63FED377}" srcOrd="21" destOrd="0" presId="urn:microsoft.com/office/officeart/2005/8/layout/radial6"/>
  </dgm:cxnLst>
  <dgm:bg>
    <a:effectLst>
      <a:outerShdw blurRad="50800" dist="38100" dir="2700000" algn="tl" rotWithShape="0">
        <a:prstClr val="black">
          <a:alpha val="40000"/>
        </a:prstClr>
      </a:outerShdw>
    </a:effectLst>
  </dgm:bg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5EC445-7B77-4738-999E-4A77DF9D57E0}" type="doc">
      <dgm:prSet loTypeId="urn:microsoft.com/office/officeart/2005/8/layout/gear1" loCatId="cycle" qsTypeId="urn:microsoft.com/office/officeart/2005/8/quickstyle/3d1" qsCatId="3D" csTypeId="urn:microsoft.com/office/officeart/2005/8/colors/accent1_2" csCatId="accent1" phldr="1"/>
      <dgm:spPr/>
    </dgm:pt>
    <dgm:pt modelId="{C7E97A64-A080-437C-8DB1-0EC615FBCE9E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BRANDING</a:t>
          </a:r>
          <a:endParaRPr lang="en-US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CC0F6EC0-ABE1-42C2-94E6-55CB0349BD8A}" type="parTrans" cxnId="{9A772C61-2CA7-4993-B7FC-A406F1A96076}">
      <dgm:prSet/>
      <dgm:spPr/>
      <dgm:t>
        <a:bodyPr/>
        <a:lstStyle/>
        <a:p>
          <a:endParaRPr lang="en-US"/>
        </a:p>
      </dgm:t>
    </dgm:pt>
    <dgm:pt modelId="{87A135EE-24ED-46FC-BD8F-099B0444383E}" type="sibTrans" cxnId="{9A772C61-2CA7-4993-B7FC-A406F1A96076}">
      <dgm:prSet/>
      <dgm:spPr>
        <a:solidFill>
          <a:srgbClr val="FF3300"/>
        </a:solidFill>
      </dgm:spPr>
      <dgm:t>
        <a:bodyPr/>
        <a:lstStyle/>
        <a:p>
          <a:endParaRPr lang="en-US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0EAE7E4C-6F69-44A6-A7ED-440D39F7FF35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000" dirty="0" smtClean="0">
              <a:latin typeface="Tahoma" pitchFamily="34" charset="0"/>
              <a:ea typeface="Tahoma" pitchFamily="34" charset="0"/>
              <a:cs typeface="Tahoma" pitchFamily="34" charset="0"/>
            </a:rPr>
            <a:t>MARKETING</a:t>
          </a:r>
          <a:endParaRPr lang="en-US" sz="20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6C313965-F738-4C1D-8457-363829E82586}" type="parTrans" cxnId="{8E186FCF-E029-46BC-8DBE-84A94E22789C}">
      <dgm:prSet/>
      <dgm:spPr/>
      <dgm:t>
        <a:bodyPr/>
        <a:lstStyle/>
        <a:p>
          <a:endParaRPr lang="en-US"/>
        </a:p>
      </dgm:t>
    </dgm:pt>
    <dgm:pt modelId="{66994F9A-14E7-4644-8434-E04FF46174F7}" type="sibTrans" cxnId="{8E186FCF-E029-46BC-8DBE-84A94E22789C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endParaRPr lang="en-US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D517E6BF-C3DD-4B6E-85DC-97CFBDE3988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2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sales</a:t>
          </a:r>
          <a:endParaRPr lang="en-US" sz="24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D9247087-7409-4E8F-990D-9E9828AD04EC}" type="parTrans" cxnId="{CD6B96AA-A725-4DBC-A3ED-9D18537DA9B6}">
      <dgm:prSet/>
      <dgm:spPr/>
      <dgm:t>
        <a:bodyPr/>
        <a:lstStyle/>
        <a:p>
          <a:endParaRPr lang="en-US"/>
        </a:p>
      </dgm:t>
    </dgm:pt>
    <dgm:pt modelId="{449866B9-152F-4DD7-ABD8-14E8DB4227B4}" type="sibTrans" cxnId="{CD6B96AA-A725-4DBC-A3ED-9D18537DA9B6}">
      <dgm:prSet/>
      <dgm:spPr>
        <a:solidFill>
          <a:srgbClr val="00B0F0"/>
        </a:solidFill>
      </dgm:spPr>
      <dgm:t>
        <a:bodyPr/>
        <a:lstStyle/>
        <a:p>
          <a:endParaRPr lang="en-US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4088FE3-AFF6-41BA-A117-B71AA2FCF65C}" type="pres">
      <dgm:prSet presAssocID="{285EC445-7B77-4738-999E-4A77DF9D57E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D949429-AA2E-434C-A92A-7704775E76C0}" type="pres">
      <dgm:prSet presAssocID="{C7E97A64-A080-437C-8DB1-0EC615FBCE9E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047345-631A-48ED-8416-69F5D1483864}" type="pres">
      <dgm:prSet presAssocID="{C7E97A64-A080-437C-8DB1-0EC615FBCE9E}" presName="gear1srcNode" presStyleLbl="node1" presStyleIdx="0" presStyleCnt="3"/>
      <dgm:spPr/>
      <dgm:t>
        <a:bodyPr/>
        <a:lstStyle/>
        <a:p>
          <a:endParaRPr lang="en-US"/>
        </a:p>
      </dgm:t>
    </dgm:pt>
    <dgm:pt modelId="{24BD314D-00F1-4E40-9404-0F397A981444}" type="pres">
      <dgm:prSet presAssocID="{C7E97A64-A080-437C-8DB1-0EC615FBCE9E}" presName="gear1dstNode" presStyleLbl="node1" presStyleIdx="0" presStyleCnt="3"/>
      <dgm:spPr/>
      <dgm:t>
        <a:bodyPr/>
        <a:lstStyle/>
        <a:p>
          <a:endParaRPr lang="en-US"/>
        </a:p>
      </dgm:t>
    </dgm:pt>
    <dgm:pt modelId="{2826E8C7-B30A-4F19-8641-4B4EFF267C06}" type="pres">
      <dgm:prSet presAssocID="{0EAE7E4C-6F69-44A6-A7ED-440D39F7FF3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01761-D0EB-4D53-B3CB-587ED2CBA4DC}" type="pres">
      <dgm:prSet presAssocID="{0EAE7E4C-6F69-44A6-A7ED-440D39F7FF35}" presName="gear2srcNode" presStyleLbl="node1" presStyleIdx="1" presStyleCnt="3"/>
      <dgm:spPr/>
      <dgm:t>
        <a:bodyPr/>
        <a:lstStyle/>
        <a:p>
          <a:endParaRPr lang="en-US"/>
        </a:p>
      </dgm:t>
    </dgm:pt>
    <dgm:pt modelId="{86FE2277-34B8-4C16-9B0B-FAD6F1C3DCBA}" type="pres">
      <dgm:prSet presAssocID="{0EAE7E4C-6F69-44A6-A7ED-440D39F7FF35}" presName="gear2dstNode" presStyleLbl="node1" presStyleIdx="1" presStyleCnt="3"/>
      <dgm:spPr/>
      <dgm:t>
        <a:bodyPr/>
        <a:lstStyle/>
        <a:p>
          <a:endParaRPr lang="en-US"/>
        </a:p>
      </dgm:t>
    </dgm:pt>
    <dgm:pt modelId="{D448177B-A70B-4F1A-A619-509A7E311E69}" type="pres">
      <dgm:prSet presAssocID="{D517E6BF-C3DD-4B6E-85DC-97CFBDE39888}" presName="gear3" presStyleLbl="node1" presStyleIdx="2" presStyleCnt="3"/>
      <dgm:spPr/>
      <dgm:t>
        <a:bodyPr/>
        <a:lstStyle/>
        <a:p>
          <a:endParaRPr lang="en-US"/>
        </a:p>
      </dgm:t>
    </dgm:pt>
    <dgm:pt modelId="{CD7FE8BF-6A6D-4F00-84E4-E9354BA2262E}" type="pres">
      <dgm:prSet presAssocID="{D517E6BF-C3DD-4B6E-85DC-97CFBDE39888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033605-EE14-40A4-8EB1-86E93AE9F10B}" type="pres">
      <dgm:prSet presAssocID="{D517E6BF-C3DD-4B6E-85DC-97CFBDE39888}" presName="gear3srcNode" presStyleLbl="node1" presStyleIdx="2" presStyleCnt="3"/>
      <dgm:spPr/>
      <dgm:t>
        <a:bodyPr/>
        <a:lstStyle/>
        <a:p>
          <a:endParaRPr lang="en-US"/>
        </a:p>
      </dgm:t>
    </dgm:pt>
    <dgm:pt modelId="{AB50DCB9-C474-4011-BB75-10205F78C5A7}" type="pres">
      <dgm:prSet presAssocID="{D517E6BF-C3DD-4B6E-85DC-97CFBDE39888}" presName="gear3dstNode" presStyleLbl="node1" presStyleIdx="2" presStyleCnt="3"/>
      <dgm:spPr/>
      <dgm:t>
        <a:bodyPr/>
        <a:lstStyle/>
        <a:p>
          <a:endParaRPr lang="en-US"/>
        </a:p>
      </dgm:t>
    </dgm:pt>
    <dgm:pt modelId="{1CFD3A83-9CC5-4BBD-BBE3-EFD76D516C99}" type="pres">
      <dgm:prSet presAssocID="{87A135EE-24ED-46FC-BD8F-099B0444383E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CA19C1DE-E097-4EF1-852D-37F6E1246F98}" type="pres">
      <dgm:prSet presAssocID="{66994F9A-14E7-4644-8434-E04FF46174F7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53C8039-52A2-455F-A692-6FE98A87DF7D}" type="pres">
      <dgm:prSet presAssocID="{449866B9-152F-4DD7-ABD8-14E8DB4227B4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39FF87C9-8F9B-471F-B584-B42EE72A3E4E}" type="presOf" srcId="{449866B9-152F-4DD7-ABD8-14E8DB4227B4}" destId="{D53C8039-52A2-455F-A692-6FE98A87DF7D}" srcOrd="0" destOrd="0" presId="urn:microsoft.com/office/officeart/2005/8/layout/gear1"/>
    <dgm:cxn modelId="{FAB0ACAE-E4BD-410A-85CE-2F295481476F}" type="presOf" srcId="{285EC445-7B77-4738-999E-4A77DF9D57E0}" destId="{E4088FE3-AFF6-41BA-A117-B71AA2FCF65C}" srcOrd="0" destOrd="0" presId="urn:microsoft.com/office/officeart/2005/8/layout/gear1"/>
    <dgm:cxn modelId="{8E186FCF-E029-46BC-8DBE-84A94E22789C}" srcId="{285EC445-7B77-4738-999E-4A77DF9D57E0}" destId="{0EAE7E4C-6F69-44A6-A7ED-440D39F7FF35}" srcOrd="1" destOrd="0" parTransId="{6C313965-F738-4C1D-8457-363829E82586}" sibTransId="{66994F9A-14E7-4644-8434-E04FF46174F7}"/>
    <dgm:cxn modelId="{8A48671A-CA65-4809-BCED-6A2A02CB0C5E}" type="presOf" srcId="{C7E97A64-A080-437C-8DB1-0EC615FBCE9E}" destId="{CC047345-631A-48ED-8416-69F5D1483864}" srcOrd="1" destOrd="0" presId="urn:microsoft.com/office/officeart/2005/8/layout/gear1"/>
    <dgm:cxn modelId="{3561741D-7324-45EA-BC5E-83F827023EA9}" type="presOf" srcId="{0EAE7E4C-6F69-44A6-A7ED-440D39F7FF35}" destId="{86FE2277-34B8-4C16-9B0B-FAD6F1C3DCBA}" srcOrd="2" destOrd="0" presId="urn:microsoft.com/office/officeart/2005/8/layout/gear1"/>
    <dgm:cxn modelId="{BC5DD2A1-0EF4-423F-BA45-296DE24114C8}" type="presOf" srcId="{87A135EE-24ED-46FC-BD8F-099B0444383E}" destId="{1CFD3A83-9CC5-4BBD-BBE3-EFD76D516C99}" srcOrd="0" destOrd="0" presId="urn:microsoft.com/office/officeart/2005/8/layout/gear1"/>
    <dgm:cxn modelId="{4170A422-97B3-4FBE-AF75-C17B6FE3B9F9}" type="presOf" srcId="{66994F9A-14E7-4644-8434-E04FF46174F7}" destId="{CA19C1DE-E097-4EF1-852D-37F6E1246F98}" srcOrd="0" destOrd="0" presId="urn:microsoft.com/office/officeart/2005/8/layout/gear1"/>
    <dgm:cxn modelId="{0A05A69E-655F-4A49-9E51-3C286F5B4DA5}" type="presOf" srcId="{D517E6BF-C3DD-4B6E-85DC-97CFBDE39888}" destId="{AB50DCB9-C474-4011-BB75-10205F78C5A7}" srcOrd="3" destOrd="0" presId="urn:microsoft.com/office/officeart/2005/8/layout/gear1"/>
    <dgm:cxn modelId="{9A772C61-2CA7-4993-B7FC-A406F1A96076}" srcId="{285EC445-7B77-4738-999E-4A77DF9D57E0}" destId="{C7E97A64-A080-437C-8DB1-0EC615FBCE9E}" srcOrd="0" destOrd="0" parTransId="{CC0F6EC0-ABE1-42C2-94E6-55CB0349BD8A}" sibTransId="{87A135EE-24ED-46FC-BD8F-099B0444383E}"/>
    <dgm:cxn modelId="{C05C3066-420B-4EA7-801D-669F7BE408B7}" type="presOf" srcId="{D517E6BF-C3DD-4B6E-85DC-97CFBDE39888}" destId="{CD7FE8BF-6A6D-4F00-84E4-E9354BA2262E}" srcOrd="1" destOrd="0" presId="urn:microsoft.com/office/officeart/2005/8/layout/gear1"/>
    <dgm:cxn modelId="{5C80511C-15DF-4A4C-B8AE-1C4A3ADE2BE9}" type="presOf" srcId="{0EAE7E4C-6F69-44A6-A7ED-440D39F7FF35}" destId="{04101761-D0EB-4D53-B3CB-587ED2CBA4DC}" srcOrd="1" destOrd="0" presId="urn:microsoft.com/office/officeart/2005/8/layout/gear1"/>
    <dgm:cxn modelId="{D3C6AD2F-B3A9-4D6B-B515-35C560AC5F20}" type="presOf" srcId="{D517E6BF-C3DD-4B6E-85DC-97CFBDE39888}" destId="{0A033605-EE14-40A4-8EB1-86E93AE9F10B}" srcOrd="2" destOrd="0" presId="urn:microsoft.com/office/officeart/2005/8/layout/gear1"/>
    <dgm:cxn modelId="{944A1BC6-F5E3-41D5-BAAF-BCABF519C530}" type="presOf" srcId="{0EAE7E4C-6F69-44A6-A7ED-440D39F7FF35}" destId="{2826E8C7-B30A-4F19-8641-4B4EFF267C06}" srcOrd="0" destOrd="0" presId="urn:microsoft.com/office/officeart/2005/8/layout/gear1"/>
    <dgm:cxn modelId="{CD6B96AA-A725-4DBC-A3ED-9D18537DA9B6}" srcId="{285EC445-7B77-4738-999E-4A77DF9D57E0}" destId="{D517E6BF-C3DD-4B6E-85DC-97CFBDE39888}" srcOrd="2" destOrd="0" parTransId="{D9247087-7409-4E8F-990D-9E9828AD04EC}" sibTransId="{449866B9-152F-4DD7-ABD8-14E8DB4227B4}"/>
    <dgm:cxn modelId="{CA137AED-A1A2-4AC0-988C-2D1029B529F4}" type="presOf" srcId="{C7E97A64-A080-437C-8DB1-0EC615FBCE9E}" destId="{24BD314D-00F1-4E40-9404-0F397A981444}" srcOrd="2" destOrd="0" presId="urn:microsoft.com/office/officeart/2005/8/layout/gear1"/>
    <dgm:cxn modelId="{D717E361-8442-4BCE-A9F9-3F4DED724256}" type="presOf" srcId="{D517E6BF-C3DD-4B6E-85DC-97CFBDE39888}" destId="{D448177B-A70B-4F1A-A619-509A7E311E69}" srcOrd="0" destOrd="0" presId="urn:microsoft.com/office/officeart/2005/8/layout/gear1"/>
    <dgm:cxn modelId="{0669074A-84B7-4CB6-9C3E-FCB854FF8D23}" type="presOf" srcId="{C7E97A64-A080-437C-8DB1-0EC615FBCE9E}" destId="{7D949429-AA2E-434C-A92A-7704775E76C0}" srcOrd="0" destOrd="0" presId="urn:microsoft.com/office/officeart/2005/8/layout/gear1"/>
    <dgm:cxn modelId="{C4C9AE12-195D-4EC5-B016-B9E2725314BC}" type="presParOf" srcId="{E4088FE3-AFF6-41BA-A117-B71AA2FCF65C}" destId="{7D949429-AA2E-434C-A92A-7704775E76C0}" srcOrd="0" destOrd="0" presId="urn:microsoft.com/office/officeart/2005/8/layout/gear1"/>
    <dgm:cxn modelId="{83CA0A0D-21D3-41C1-8DC5-44D20173319E}" type="presParOf" srcId="{E4088FE3-AFF6-41BA-A117-B71AA2FCF65C}" destId="{CC047345-631A-48ED-8416-69F5D1483864}" srcOrd="1" destOrd="0" presId="urn:microsoft.com/office/officeart/2005/8/layout/gear1"/>
    <dgm:cxn modelId="{6B37F6A4-2DAE-4B2C-9D8E-EE65128527E4}" type="presParOf" srcId="{E4088FE3-AFF6-41BA-A117-B71AA2FCF65C}" destId="{24BD314D-00F1-4E40-9404-0F397A981444}" srcOrd="2" destOrd="0" presId="urn:microsoft.com/office/officeart/2005/8/layout/gear1"/>
    <dgm:cxn modelId="{0C73DDB8-A82D-467F-9BE3-5C9838A1D90C}" type="presParOf" srcId="{E4088FE3-AFF6-41BA-A117-B71AA2FCF65C}" destId="{2826E8C7-B30A-4F19-8641-4B4EFF267C06}" srcOrd="3" destOrd="0" presId="urn:microsoft.com/office/officeart/2005/8/layout/gear1"/>
    <dgm:cxn modelId="{738225AD-1D95-4AF9-B47B-E1C5D7FA9D79}" type="presParOf" srcId="{E4088FE3-AFF6-41BA-A117-B71AA2FCF65C}" destId="{04101761-D0EB-4D53-B3CB-587ED2CBA4DC}" srcOrd="4" destOrd="0" presId="urn:microsoft.com/office/officeart/2005/8/layout/gear1"/>
    <dgm:cxn modelId="{A3DF15EF-BAB0-4924-8037-67E4539C9EB7}" type="presParOf" srcId="{E4088FE3-AFF6-41BA-A117-B71AA2FCF65C}" destId="{86FE2277-34B8-4C16-9B0B-FAD6F1C3DCBA}" srcOrd="5" destOrd="0" presId="urn:microsoft.com/office/officeart/2005/8/layout/gear1"/>
    <dgm:cxn modelId="{670B8EBC-51C8-4C4E-BB51-CD1459A3014E}" type="presParOf" srcId="{E4088FE3-AFF6-41BA-A117-B71AA2FCF65C}" destId="{D448177B-A70B-4F1A-A619-509A7E311E69}" srcOrd="6" destOrd="0" presId="urn:microsoft.com/office/officeart/2005/8/layout/gear1"/>
    <dgm:cxn modelId="{03E7CDD7-E805-48E1-9CE6-405B3D7D77AF}" type="presParOf" srcId="{E4088FE3-AFF6-41BA-A117-B71AA2FCF65C}" destId="{CD7FE8BF-6A6D-4F00-84E4-E9354BA2262E}" srcOrd="7" destOrd="0" presId="urn:microsoft.com/office/officeart/2005/8/layout/gear1"/>
    <dgm:cxn modelId="{AFBCF62D-1953-4DCC-8ABB-F0F0751B2614}" type="presParOf" srcId="{E4088FE3-AFF6-41BA-A117-B71AA2FCF65C}" destId="{0A033605-EE14-40A4-8EB1-86E93AE9F10B}" srcOrd="8" destOrd="0" presId="urn:microsoft.com/office/officeart/2005/8/layout/gear1"/>
    <dgm:cxn modelId="{CBAA2E9E-E25B-4BEE-94C9-9AC759212F43}" type="presParOf" srcId="{E4088FE3-AFF6-41BA-A117-B71AA2FCF65C}" destId="{AB50DCB9-C474-4011-BB75-10205F78C5A7}" srcOrd="9" destOrd="0" presId="urn:microsoft.com/office/officeart/2005/8/layout/gear1"/>
    <dgm:cxn modelId="{1D0C3AFE-8F1D-42A1-A41E-035E196F3268}" type="presParOf" srcId="{E4088FE3-AFF6-41BA-A117-B71AA2FCF65C}" destId="{1CFD3A83-9CC5-4BBD-BBE3-EFD76D516C99}" srcOrd="10" destOrd="0" presId="urn:microsoft.com/office/officeart/2005/8/layout/gear1"/>
    <dgm:cxn modelId="{98CA99D9-9A45-4FA1-B31D-ECD61A6384BB}" type="presParOf" srcId="{E4088FE3-AFF6-41BA-A117-B71AA2FCF65C}" destId="{CA19C1DE-E097-4EF1-852D-37F6E1246F98}" srcOrd="11" destOrd="0" presId="urn:microsoft.com/office/officeart/2005/8/layout/gear1"/>
    <dgm:cxn modelId="{0F9109E2-48C6-4152-AF45-BFD703179AD2}" type="presParOf" srcId="{E4088FE3-AFF6-41BA-A117-B71AA2FCF65C}" destId="{D53C8039-52A2-455F-A692-6FE98A87DF7D}" srcOrd="12" destOrd="0" presId="urn:microsoft.com/office/officeart/2005/8/layout/gear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6804" name="Rectangle 4"/>
          <p:cNvSpPr>
            <a:spLocks noGrp="1" noChangeArrowheads="1"/>
          </p:cNvSpPr>
          <p:nvPr>
            <p:ph type="sldImg" idx="2"/>
          </p:nvPr>
        </p:nvSpPr>
        <p:spPr bwMode="auto">
          <a:xfrm>
            <a:off x="993775" y="768350"/>
            <a:ext cx="5114925" cy="383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1200" y="4860925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0263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 smtClean="0"/>
            </a:lvl1pPr>
          </a:lstStyle>
          <a:p>
            <a:pPr>
              <a:defRPr/>
            </a:pPr>
            <a:fld id="{9C762EED-019A-4C62-8D66-972429200A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SimSun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Relationship Id="rId4" Type="http://schemas.openxmlformats.org/officeDocument/2006/relationships/hyperlink" Target="http://digitalk.vn/case-study/phan-tich-campaign-the-best-jobs-in-the-world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>
              <a:ea typeface="SimSun" pitchFamily="2" charset="-122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3385A0-AE6A-405D-B1B8-D6EFB9D30A84}" type="slidenum">
              <a:rPr lang="en-US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 noTextEdit="1"/>
          </p:cNvSpPr>
          <p:nvPr>
            <p:ph type="sldImg"/>
          </p:nvPr>
        </p:nvSpPr>
        <p:spPr/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>
                <a:ea typeface="SimSun" pitchFamily="2" charset="-122"/>
                <a:hlinkClick r:id="rId4"/>
              </a:rPr>
              <a:t>http://digitalk.vn/case-study/phan-tich-campaign-the-best-jobs-in-the-world</a:t>
            </a:r>
            <a:r>
              <a:rPr lang="en-US" smtClean="0">
                <a:ea typeface="SimSun" pitchFamily="2" charset="-122"/>
              </a:rPr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BE9429-2B9D-4B6D-A17F-6344858D67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38EA4-1A22-4743-8819-3D6278C8D2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8D564-D663-478E-908F-990CB743D8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7924A4-6B13-4BBB-B6C2-FB60182D7A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0D660-F9A0-4EAE-B52C-C7370AB47C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C6756-D843-4C32-A4FA-A55D8D7F31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7630F-223D-4737-A66B-A2F3C58B5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C42B4-ABF9-4421-90C0-D4A68842F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48DEEA-828E-47CB-9F67-D765A18ACE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9FB7DD-B13A-4F38-9BE5-833F25CF0E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137A9D-9227-44A9-B97B-E014349F39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>
            <a:lum/>
          </a:blip>
          <a:srcRect/>
          <a:stretch>
            <a:fillRect t="3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4BF269FD-3659-4B91-BB65-255F144DB6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SimSun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SimSun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SimSun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SimSun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SimSun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SimSun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SimSun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SimSun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www.youtube.com/watch?v=2X8Bd3-G6I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www.brandsvietnam.com/tieudiem/4571-Campaign-Review-Chiec-Bentley-bi-chon-Khi-cau-chuyen-hap-dan-duoc-ke-tren-mang-xa-hoi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://www.youtube.com/watch?v=xUFm8CJWJ1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5400" y="0"/>
            <a:ext cx="9204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 bwMode="auto">
          <a:xfrm>
            <a:off x="-25400" y="2492375"/>
            <a:ext cx="9204325" cy="1873250"/>
          </a:xfrm>
          <a:prstGeom prst="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endParaRPr lang="vi-VN" sz="3600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  <a:p>
            <a:pPr>
              <a:defRPr/>
            </a:pPr>
            <a:r>
              <a:rPr lang="en-US" sz="4400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      </a:t>
            </a:r>
            <a:r>
              <a:rPr lang="en-US" sz="33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CHIẾN LƯỢC TRUYỀN THÔNG</a:t>
            </a:r>
          </a:p>
        </p:txBody>
      </p:sp>
      <p:sp>
        <p:nvSpPr>
          <p:cNvPr id="2052" name="TextBox 6"/>
          <p:cNvSpPr txBox="1">
            <a:spLocks noChangeArrowheads="1"/>
          </p:cNvSpPr>
          <p:nvPr/>
        </p:nvSpPr>
        <p:spPr bwMode="auto">
          <a:xfrm>
            <a:off x="1258888" y="4984750"/>
            <a:ext cx="524986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b="1">
                <a:latin typeface="Tahoma" pitchFamily="34" charset="0"/>
                <a:cs typeface="Tahoma" pitchFamily="34" charset="0"/>
              </a:rPr>
              <a:t>ThS. Đặng Thanh Vân</a:t>
            </a:r>
          </a:p>
          <a:p>
            <a:r>
              <a:rPr lang="en-US" sz="1500">
                <a:latin typeface="Tahoma" pitchFamily="34" charset="0"/>
                <a:cs typeface="Tahoma" pitchFamily="34" charset="0"/>
              </a:rPr>
              <a:t>Chuyên gia tư vấn chiến lược thương hiệu</a:t>
            </a:r>
          </a:p>
          <a:p>
            <a:r>
              <a:rPr lang="en-US" sz="1500">
                <a:latin typeface="Tahoma" pitchFamily="34" charset="0"/>
                <a:cs typeface="Tahoma" pitchFamily="34" charset="0"/>
              </a:rPr>
              <a:t>Tổng giám đốc công ty CP Thương hiệu và Quản trị Thanhs</a:t>
            </a:r>
          </a:p>
          <a:p>
            <a:r>
              <a:rPr lang="en-US" sz="1500">
                <a:latin typeface="Tahoma" pitchFamily="34" charset="0"/>
                <a:cs typeface="Tahoma" pitchFamily="34" charset="0"/>
              </a:rPr>
              <a:t>– since 2000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ChangeArrowheads="1"/>
          </p:cNvSpPr>
          <p:nvPr/>
        </p:nvSpPr>
        <p:spPr bwMode="auto">
          <a:xfrm>
            <a:off x="725488" y="1341438"/>
            <a:ext cx="3527425" cy="431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1. Phân tích chi tiết tình hình</a:t>
            </a:r>
          </a:p>
        </p:txBody>
      </p:sp>
      <p:sp>
        <p:nvSpPr>
          <p:cNvPr id="87044" name="Rectangle 3"/>
          <p:cNvSpPr>
            <a:spLocks noChangeArrowheads="1"/>
          </p:cNvSpPr>
          <p:nvPr/>
        </p:nvSpPr>
        <p:spPr bwMode="auto">
          <a:xfrm>
            <a:off x="725488" y="1989138"/>
            <a:ext cx="4175125" cy="431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2. Thiết lập mục tiêu truyền thông</a:t>
            </a:r>
          </a:p>
        </p:txBody>
      </p:sp>
      <p:sp>
        <p:nvSpPr>
          <p:cNvPr id="87045" name="Rectangle 4"/>
          <p:cNvSpPr>
            <a:spLocks noChangeArrowheads="1"/>
          </p:cNvSpPr>
          <p:nvPr/>
        </p:nvSpPr>
        <p:spPr bwMode="auto">
          <a:xfrm>
            <a:off x="725488" y="2636838"/>
            <a:ext cx="5472112" cy="431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3. Phân nhóm đối tượng truyền thông</a:t>
            </a:r>
          </a:p>
        </p:txBody>
      </p:sp>
      <p:sp>
        <p:nvSpPr>
          <p:cNvPr id="87046" name="Rectangle 5"/>
          <p:cNvSpPr>
            <a:spLocks noChangeArrowheads="1"/>
          </p:cNvSpPr>
          <p:nvPr/>
        </p:nvSpPr>
        <p:spPr bwMode="auto">
          <a:xfrm>
            <a:off x="725488" y="3286125"/>
            <a:ext cx="6408737" cy="431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4. Chiến lược truyền thông cho từng nhóm đối tượng</a:t>
            </a:r>
          </a:p>
        </p:txBody>
      </p:sp>
      <p:sp>
        <p:nvSpPr>
          <p:cNvPr id="87047" name="Rectangle 6"/>
          <p:cNvSpPr>
            <a:spLocks noChangeArrowheads="1"/>
          </p:cNvSpPr>
          <p:nvPr/>
        </p:nvSpPr>
        <p:spPr bwMode="auto">
          <a:xfrm>
            <a:off x="725488" y="3933825"/>
            <a:ext cx="6696075" cy="4318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5. Thiết kế thông điệp truyền thông</a:t>
            </a:r>
          </a:p>
        </p:txBody>
      </p:sp>
      <p:sp>
        <p:nvSpPr>
          <p:cNvPr id="87048" name="AutoShape 7"/>
          <p:cNvSpPr>
            <a:spLocks noChangeArrowheads="1"/>
          </p:cNvSpPr>
          <p:nvPr/>
        </p:nvSpPr>
        <p:spPr bwMode="auto">
          <a:xfrm rot="1969677">
            <a:off x="4324350" y="1414463"/>
            <a:ext cx="647700" cy="5762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49" name="AutoShape 8"/>
          <p:cNvSpPr>
            <a:spLocks noChangeArrowheads="1"/>
          </p:cNvSpPr>
          <p:nvPr/>
        </p:nvSpPr>
        <p:spPr bwMode="auto">
          <a:xfrm rot="1969677">
            <a:off x="4900613" y="2206625"/>
            <a:ext cx="647700" cy="5762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50" name="AutoShape 9"/>
          <p:cNvSpPr>
            <a:spLocks noChangeArrowheads="1"/>
          </p:cNvSpPr>
          <p:nvPr/>
        </p:nvSpPr>
        <p:spPr bwMode="auto">
          <a:xfrm rot="1969677">
            <a:off x="6132513" y="2711450"/>
            <a:ext cx="647700" cy="5762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51" name="AutoShape 10"/>
          <p:cNvSpPr>
            <a:spLocks noChangeArrowheads="1"/>
          </p:cNvSpPr>
          <p:nvPr/>
        </p:nvSpPr>
        <p:spPr bwMode="auto">
          <a:xfrm rot="1969677">
            <a:off x="7350125" y="4149725"/>
            <a:ext cx="647700" cy="576263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Rectangle 13"/>
          <p:cNvSpPr>
            <a:spLocks noChangeArrowheads="1"/>
          </p:cNvSpPr>
          <p:nvPr/>
        </p:nvSpPr>
        <p:spPr bwMode="auto">
          <a:xfrm>
            <a:off x="576263" y="620713"/>
            <a:ext cx="59404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Q</a:t>
            </a:r>
            <a:r>
              <a:rPr lang="vi-VN" altLang="en-US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ui trình hoạch định</a:t>
            </a:r>
            <a:r>
              <a:rPr lang="en-US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en-US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chiến lược truyền thông</a:t>
            </a:r>
            <a:endParaRPr lang="en-US" sz="2400" b="1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87053" name="Rectangle 6"/>
          <p:cNvSpPr>
            <a:spLocks noChangeArrowheads="1"/>
          </p:cNvSpPr>
          <p:nvPr/>
        </p:nvSpPr>
        <p:spPr bwMode="auto">
          <a:xfrm>
            <a:off x="725488" y="4510088"/>
            <a:ext cx="6983412" cy="4318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6. Sáng tạo concept (chiến thuật) truyền thông</a:t>
            </a:r>
          </a:p>
        </p:txBody>
      </p:sp>
      <p:sp>
        <p:nvSpPr>
          <p:cNvPr id="87054" name="AutoShape 10"/>
          <p:cNvSpPr>
            <a:spLocks noChangeArrowheads="1"/>
          </p:cNvSpPr>
          <p:nvPr/>
        </p:nvSpPr>
        <p:spPr bwMode="auto">
          <a:xfrm rot="3024450">
            <a:off x="7097713" y="3473450"/>
            <a:ext cx="647700" cy="6032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55" name="Rectangle 6"/>
          <p:cNvSpPr>
            <a:spLocks noChangeArrowheads="1"/>
          </p:cNvSpPr>
          <p:nvPr/>
        </p:nvSpPr>
        <p:spPr bwMode="auto">
          <a:xfrm>
            <a:off x="725488" y="5084763"/>
            <a:ext cx="7199312" cy="4318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7. Kênh truyền thông và các sản phẩm phục vụ truyền thông</a:t>
            </a:r>
          </a:p>
        </p:txBody>
      </p:sp>
      <p:sp>
        <p:nvSpPr>
          <p:cNvPr id="87056" name="AutoShape 10"/>
          <p:cNvSpPr>
            <a:spLocks noChangeArrowheads="1"/>
          </p:cNvSpPr>
          <p:nvPr/>
        </p:nvSpPr>
        <p:spPr bwMode="auto">
          <a:xfrm rot="1969677">
            <a:off x="7637463" y="4725988"/>
            <a:ext cx="647700" cy="5762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7057" name="Rectangle 6"/>
          <p:cNvSpPr>
            <a:spLocks noChangeArrowheads="1"/>
          </p:cNvSpPr>
          <p:nvPr/>
        </p:nvSpPr>
        <p:spPr bwMode="auto">
          <a:xfrm>
            <a:off x="725488" y="5661025"/>
            <a:ext cx="7559675" cy="4318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8. Lập kế hoạch, phân bổ ngân sách và giám sát, đo lường</a:t>
            </a:r>
          </a:p>
        </p:txBody>
      </p:sp>
      <p:sp>
        <p:nvSpPr>
          <p:cNvPr id="87058" name="AutoShape 10"/>
          <p:cNvSpPr>
            <a:spLocks noChangeArrowheads="1"/>
          </p:cNvSpPr>
          <p:nvPr/>
        </p:nvSpPr>
        <p:spPr bwMode="auto">
          <a:xfrm rot="1969677">
            <a:off x="7924800" y="5373688"/>
            <a:ext cx="647700" cy="576262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57375" y="6326188"/>
            <a:ext cx="5319713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bài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giảng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tham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khảo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nội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dung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truyền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thông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xã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hội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của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chuyên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Nguyễn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Ngọc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Long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87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87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500"/>
                                        <p:tgtEl>
                                          <p:spTgt spid="8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3" grpId="0" animBg="1" autoUpdateAnimBg="0"/>
      <p:bldP spid="87044" grpId="0" animBg="1" autoUpdateAnimBg="0"/>
      <p:bldP spid="87045" grpId="0" animBg="1" autoUpdateAnimBg="0"/>
      <p:bldP spid="87046" grpId="0" animBg="1" autoUpdateAnimBg="0"/>
      <p:bldP spid="87047" grpId="0" animBg="1" autoUpdateAnimBg="0"/>
      <p:bldP spid="87048" grpId="0" animBg="1"/>
      <p:bldP spid="87049" grpId="0" animBg="1"/>
      <p:bldP spid="87050" grpId="0" animBg="1"/>
      <p:bldP spid="87051" grpId="0" animBg="1"/>
      <p:bldP spid="87053" grpId="0" animBg="1" autoUpdateAnimBg="0"/>
      <p:bldP spid="87054" grpId="0" animBg="1"/>
      <p:bldP spid="87055" grpId="0" animBg="1" autoUpdateAnimBg="0"/>
      <p:bldP spid="87056" grpId="0" animBg="1"/>
      <p:bldP spid="87057" grpId="0" animBg="1" autoUpdateAnimBg="0"/>
      <p:bldP spid="870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20"/>
          <p:cNvSpPr txBox="1">
            <a:spLocks noChangeArrowheads="1"/>
          </p:cNvSpPr>
          <p:nvPr/>
        </p:nvSpPr>
        <p:spPr bwMode="auto">
          <a:xfrm>
            <a:off x="2124075" y="1989138"/>
            <a:ext cx="5143500" cy="317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4000" b="1">
                <a:latin typeface="Tahoma" pitchFamily="34" charset="0"/>
                <a:cs typeface="Tahoma" pitchFamily="34" charset="0"/>
              </a:rPr>
              <a:t>Cụ thể</a:t>
            </a:r>
          </a:p>
          <a:p>
            <a:pPr marL="342900" indent="-342900">
              <a:buFontTx/>
              <a:buAutoNum type="arabicPeriod"/>
            </a:pPr>
            <a:endParaRPr lang="en-US" sz="4000" b="1">
              <a:latin typeface="Tahoma" pitchFamily="34" charset="0"/>
              <a:cs typeface="Tahoma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4000" b="1">
                <a:latin typeface="Tahoma" pitchFamily="34" charset="0"/>
                <a:cs typeface="Tahoma" pitchFamily="34" charset="0"/>
              </a:rPr>
              <a:t>Rõ ràng</a:t>
            </a:r>
          </a:p>
          <a:p>
            <a:pPr marL="342900" indent="-342900">
              <a:buFontTx/>
              <a:buAutoNum type="arabicPeriod"/>
            </a:pPr>
            <a:endParaRPr lang="en-US" sz="4000" b="1">
              <a:latin typeface="Tahoma" pitchFamily="34" charset="0"/>
              <a:cs typeface="Tahoma" pitchFamily="34" charset="0"/>
            </a:endParaRPr>
          </a:p>
          <a:p>
            <a:pPr marL="342900" indent="-342900">
              <a:buFontTx/>
              <a:buAutoNum type="arabicPeriod"/>
            </a:pPr>
            <a:r>
              <a:rPr lang="en-US" sz="4000" b="1">
                <a:latin typeface="Tahoma" pitchFamily="34" charset="0"/>
                <a:cs typeface="Tahoma" pitchFamily="34" charset="0"/>
              </a:rPr>
              <a:t>Định lượng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1298575" y="908050"/>
            <a:ext cx="6792913" cy="649288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vi-VN" sz="32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2. Thiết lập mục tiêu truyền thông</a:t>
            </a:r>
            <a:endParaRPr lang="en-US" sz="32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20"/>
          <p:cNvSpPr txBox="1">
            <a:spLocks noChangeArrowheads="1"/>
          </p:cNvSpPr>
          <p:nvPr/>
        </p:nvSpPr>
        <p:spPr bwMode="auto">
          <a:xfrm>
            <a:off x="1298575" y="1906588"/>
            <a:ext cx="67929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Tx/>
              <a:buAutoNum type="arabicPeriod"/>
            </a:pPr>
            <a:r>
              <a:rPr lang="en-US" b="1">
                <a:latin typeface="Tahoma" pitchFamily="34" charset="0"/>
                <a:cs typeface="Tahoma" pitchFamily="34" charset="0"/>
              </a:rPr>
              <a:t> Tôi muốn truyền thông tới càng nhiều doanh nghiệp càng tốt</a:t>
            </a:r>
          </a:p>
        </p:txBody>
      </p:sp>
      <p:sp>
        <p:nvSpPr>
          <p:cNvPr id="13315" name="TextBox 4"/>
          <p:cNvSpPr txBox="1">
            <a:spLocks noChangeArrowheads="1"/>
          </p:cNvSpPr>
          <p:nvPr/>
        </p:nvSpPr>
        <p:spPr bwMode="auto">
          <a:xfrm>
            <a:off x="1298575" y="2916238"/>
            <a:ext cx="67929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/>
            <a:r>
              <a:rPr lang="en-US" b="1">
                <a:latin typeface="Tahoma" pitchFamily="34" charset="0"/>
                <a:cs typeface="Tahoma" pitchFamily="34" charset="0"/>
              </a:rPr>
              <a:t>2. Tôi muốn truyền thông tới toàn bộ doanh nghiệp Hải Phòng</a:t>
            </a:r>
          </a:p>
        </p:txBody>
      </p:sp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1298575" y="4006850"/>
            <a:ext cx="67929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/>
            <a:r>
              <a:rPr lang="en-US" b="1">
                <a:latin typeface="Tahoma" pitchFamily="34" charset="0"/>
                <a:cs typeface="Tahoma" pitchFamily="34" charset="0"/>
              </a:rPr>
              <a:t>3. Tôi muốn truyền thông thông điệp “</a:t>
            </a:r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Sao Á logistic có giá tốt nhất thị trường</a:t>
            </a:r>
            <a:r>
              <a:rPr lang="en-US" b="1">
                <a:latin typeface="Tahoma" pitchFamily="34" charset="0"/>
                <a:cs typeface="Tahoma" pitchFamily="34" charset="0"/>
              </a:rPr>
              <a:t>” tới </a:t>
            </a:r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500 chủ Doanh nghiệp XNK.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1298575" y="995363"/>
            <a:ext cx="6792913" cy="647700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vi-VN" sz="32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2. Thiết lập mục tiêu truyền thông</a:t>
            </a:r>
            <a:endParaRPr lang="en-US" sz="32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3318" name="TextBox 5"/>
          <p:cNvSpPr txBox="1">
            <a:spLocks noChangeArrowheads="1"/>
          </p:cNvSpPr>
          <p:nvPr/>
        </p:nvSpPr>
        <p:spPr bwMode="auto">
          <a:xfrm>
            <a:off x="1298575" y="5241925"/>
            <a:ext cx="67929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/>
            <a:r>
              <a:rPr lang="en-US" b="1">
                <a:latin typeface="Tahoma" pitchFamily="34" charset="0"/>
                <a:cs typeface="Tahoma" pitchFamily="34" charset="0"/>
              </a:rPr>
              <a:t>4. Tôi muốn truyền thông thông điệp “</a:t>
            </a:r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Sao Á logistic có giá tốt nhất thị trường</a:t>
            </a:r>
            <a:r>
              <a:rPr lang="en-US" b="1">
                <a:latin typeface="Tahoma" pitchFamily="34" charset="0"/>
                <a:cs typeface="Tahoma" pitchFamily="34" charset="0"/>
              </a:rPr>
              <a:t>” tới </a:t>
            </a:r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b="1">
                <a:solidFill>
                  <a:srgbClr val="FFC000"/>
                </a:solidFill>
                <a:latin typeface="Tahoma" pitchFamily="34" charset="0"/>
                <a:cs typeface="Tahoma" pitchFamily="34" charset="0"/>
              </a:rPr>
              <a:t>500 chủ Doanh nghiệp </a:t>
            </a:r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XNK tại </a:t>
            </a:r>
            <a:r>
              <a:rPr lang="en-US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Hải phòng </a:t>
            </a:r>
            <a:r>
              <a:rPr lang="en-US" b="1">
                <a:solidFill>
                  <a:schemeClr val="accent2"/>
                </a:solidFill>
                <a:latin typeface="Tahoma" pitchFamily="34" charset="0"/>
                <a:cs typeface="Tahoma" pitchFamily="34" charset="0"/>
              </a:rPr>
              <a:t>trong quý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6"/>
          <p:cNvSpPr txBox="1">
            <a:spLocks noChangeArrowheads="1"/>
          </p:cNvSpPr>
          <p:nvPr/>
        </p:nvSpPr>
        <p:spPr bwMode="auto">
          <a:xfrm>
            <a:off x="523875" y="1714500"/>
            <a:ext cx="800735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sz="3000" b="1">
                <a:latin typeface="Tahoma" pitchFamily="34" charset="0"/>
                <a:cs typeface="Tahoma" pitchFamily="34" charset="0"/>
              </a:rPr>
              <a:t>Hai Yếu tố quan trọng nhất trong </a:t>
            </a:r>
          </a:p>
          <a:p>
            <a:pPr algn="ctr"/>
            <a:r>
              <a:rPr lang="en-US" sz="3000" b="1">
                <a:latin typeface="Tahoma" pitchFamily="34" charset="0"/>
                <a:cs typeface="Tahoma" pitchFamily="34" charset="0"/>
              </a:rPr>
              <a:t>Mục tiêu truyền thông là </a:t>
            </a:r>
          </a:p>
          <a:p>
            <a:pPr algn="ctr"/>
            <a:endParaRPr lang="en-US" sz="3000" b="1">
              <a:solidFill>
                <a:srgbClr val="00B050"/>
              </a:solidFill>
              <a:latin typeface="Tahoma" pitchFamily="34" charset="0"/>
              <a:cs typeface="Tahoma" pitchFamily="34" charset="0"/>
            </a:endParaRPr>
          </a:p>
          <a:p>
            <a:pPr algn="ctr"/>
            <a:r>
              <a:rPr lang="en-US" sz="3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TỶ LỆ CHUYỂN ĐỔI </a:t>
            </a:r>
            <a:r>
              <a:rPr lang="en-US" sz="3000" b="1">
                <a:latin typeface="Tahoma" pitchFamily="34" charset="0"/>
                <a:cs typeface="Tahoma" pitchFamily="34" charset="0"/>
              </a:rPr>
              <a:t>x</a:t>
            </a:r>
            <a:r>
              <a:rPr lang="en-US" sz="3000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TẦN SUẤT LẶP LẠI</a:t>
            </a:r>
          </a:p>
        </p:txBody>
      </p:sp>
      <p:sp>
        <p:nvSpPr>
          <p:cNvPr id="14339" name="Text Box 21"/>
          <p:cNvSpPr txBox="1">
            <a:spLocks noChangeArrowheads="1"/>
          </p:cNvSpPr>
          <p:nvPr/>
        </p:nvSpPr>
        <p:spPr bwMode="auto">
          <a:xfrm>
            <a:off x="900113" y="4076700"/>
            <a:ext cx="7488237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just"/>
            <a:r>
              <a:rPr lang="en-US" b="1">
                <a:latin typeface="Tahoma" pitchFamily="34" charset="0"/>
                <a:cs typeface="Tahoma" pitchFamily="34" charset="0"/>
              </a:rPr>
              <a:t>Mục tiêu truyền thông: Chuyển tải được thông điệp tới Bao nhiêu người </a:t>
            </a:r>
          </a:p>
          <a:p>
            <a:pPr algn="just"/>
            <a:r>
              <a:rPr lang="en-US" b="1">
                <a:latin typeface="Tahoma" pitchFamily="34" charset="0"/>
                <a:cs typeface="Tahoma" pitchFamily="34" charset="0"/>
              </a:rPr>
              <a:t>(Mục tiêu/ tỷ lệ chuyển đổi) trong X lần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0"/>
          <p:cNvGrpSpPr>
            <a:grpSpLocks/>
          </p:cNvGrpSpPr>
          <p:nvPr/>
        </p:nvGrpSpPr>
        <p:grpSpPr bwMode="auto">
          <a:xfrm>
            <a:off x="690563" y="1184275"/>
            <a:ext cx="7608887" cy="4405313"/>
            <a:chOff x="690555" y="1928802"/>
            <a:chExt cx="7608888" cy="3814981"/>
          </a:xfrm>
        </p:grpSpPr>
        <p:sp>
          <p:nvSpPr>
            <p:cNvPr id="15364" name="Rectangle 6"/>
            <p:cNvSpPr>
              <a:spLocks noChangeArrowheads="1"/>
            </p:cNvSpPr>
            <p:nvPr/>
          </p:nvSpPr>
          <p:spPr bwMode="auto">
            <a:xfrm>
              <a:off x="835018" y="1928802"/>
              <a:ext cx="1439862" cy="1655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pPr algn="ctr"/>
              <a:r>
                <a:rPr lang="en-US"/>
                <a:t>Nhận biết</a:t>
              </a:r>
            </a:p>
          </p:txBody>
        </p:sp>
        <p:sp>
          <p:nvSpPr>
            <p:cNvPr id="15365" name="Rectangle 7"/>
            <p:cNvSpPr>
              <a:spLocks noChangeArrowheads="1"/>
            </p:cNvSpPr>
            <p:nvPr/>
          </p:nvSpPr>
          <p:spPr bwMode="auto">
            <a:xfrm>
              <a:off x="3571868" y="1928802"/>
              <a:ext cx="1439862" cy="1655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15366" name="Rectangle 8"/>
            <p:cNvSpPr>
              <a:spLocks noChangeArrowheads="1"/>
            </p:cNvSpPr>
            <p:nvPr/>
          </p:nvSpPr>
          <p:spPr bwMode="auto">
            <a:xfrm>
              <a:off x="6811955" y="1928802"/>
              <a:ext cx="1439863" cy="165576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7" name="Text Box 12"/>
            <p:cNvSpPr txBox="1">
              <a:spLocks noChangeArrowheads="1"/>
            </p:cNvSpPr>
            <p:nvPr/>
          </p:nvSpPr>
          <p:spPr bwMode="auto">
            <a:xfrm>
              <a:off x="3643305" y="2452677"/>
              <a:ext cx="1289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r>
                <a:rPr lang="en-US"/>
                <a:t>Quyết định</a:t>
              </a:r>
            </a:p>
          </p:txBody>
        </p:sp>
        <p:sp>
          <p:nvSpPr>
            <p:cNvPr id="15368" name="Line 15"/>
            <p:cNvSpPr>
              <a:spLocks noChangeShapeType="1"/>
            </p:cNvSpPr>
            <p:nvPr/>
          </p:nvSpPr>
          <p:spPr bwMode="auto">
            <a:xfrm>
              <a:off x="2274880" y="2720964"/>
              <a:ext cx="11525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9" name="Text Box 16"/>
            <p:cNvSpPr txBox="1">
              <a:spLocks noChangeArrowheads="1"/>
            </p:cNvSpPr>
            <p:nvPr/>
          </p:nvSpPr>
          <p:spPr bwMode="auto">
            <a:xfrm>
              <a:off x="2274880" y="2216139"/>
              <a:ext cx="12128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Cân nhắc</a:t>
              </a: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>
              <a:off x="5083168" y="2720964"/>
              <a:ext cx="16557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1" name="Text Box 18"/>
            <p:cNvSpPr txBox="1">
              <a:spLocks noChangeArrowheads="1"/>
            </p:cNvSpPr>
            <p:nvPr/>
          </p:nvSpPr>
          <p:spPr bwMode="auto">
            <a:xfrm>
              <a:off x="5154605" y="2144702"/>
              <a:ext cx="1479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Trải nghiệm</a:t>
              </a: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6883393" y="2505064"/>
              <a:ext cx="141605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r>
                <a:rPr lang="en-US"/>
                <a:t>Lặp lại</a:t>
              </a:r>
            </a:p>
            <a:p>
              <a:r>
                <a:rPr lang="en-US"/>
                <a:t>Trung thành</a:t>
              </a:r>
            </a:p>
          </p:txBody>
        </p:sp>
        <p:sp>
          <p:nvSpPr>
            <p:cNvPr id="15373" name="AutoShape 8"/>
            <p:cNvSpPr>
              <a:spLocks noChangeArrowheads="1"/>
            </p:cNvSpPr>
            <p:nvPr/>
          </p:nvSpPr>
          <p:spPr bwMode="auto">
            <a:xfrm rot="420482" flipV="1">
              <a:off x="2203443" y="3441689"/>
              <a:ext cx="1154112" cy="8636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5374" name="AutoShape 8"/>
            <p:cNvSpPr>
              <a:spLocks noChangeArrowheads="1"/>
            </p:cNvSpPr>
            <p:nvPr/>
          </p:nvSpPr>
          <p:spPr bwMode="auto">
            <a:xfrm rot="420482" flipV="1">
              <a:off x="5299068" y="3224202"/>
              <a:ext cx="1154112" cy="8636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200" y="10800"/>
                  </a:moveTo>
                  <a:cubicBezTo>
                    <a:pt x="16200" y="7817"/>
                    <a:pt x="13782" y="5400"/>
                    <a:pt x="10800" y="5400"/>
                  </a:cubicBezTo>
                  <a:cubicBezTo>
                    <a:pt x="7817" y="5400"/>
                    <a:pt x="5400" y="7817"/>
                    <a:pt x="5400" y="10800"/>
                  </a:cubicBezTo>
                  <a:lnTo>
                    <a:pt x="0" y="10800"/>
                  </a:ln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599" y="4835"/>
                    <a:pt x="21600" y="10799"/>
                  </a:cubicBezTo>
                  <a:lnTo>
                    <a:pt x="21600" y="10800"/>
                  </a:lnTo>
                  <a:lnTo>
                    <a:pt x="24300" y="10800"/>
                  </a:lnTo>
                  <a:lnTo>
                    <a:pt x="18900" y="16200"/>
                  </a:lnTo>
                  <a:lnTo>
                    <a:pt x="13500" y="10800"/>
                  </a:lnTo>
                  <a:lnTo>
                    <a:pt x="16200" y="10800"/>
                  </a:lnTo>
                  <a:close/>
                </a:path>
              </a:pathLst>
            </a:cu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5375" name="Text Box 22"/>
            <p:cNvSpPr txBox="1">
              <a:spLocks noChangeArrowheads="1"/>
            </p:cNvSpPr>
            <p:nvPr/>
          </p:nvSpPr>
          <p:spPr bwMode="auto">
            <a:xfrm>
              <a:off x="690555" y="4376727"/>
              <a:ext cx="1974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Tỷ lệ chuyển đổi</a:t>
              </a: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6091230" y="4376727"/>
              <a:ext cx="1974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Tỷ lệ chuyển đổi</a:t>
              </a:r>
            </a:p>
          </p:txBody>
        </p:sp>
        <p:sp>
          <p:nvSpPr>
            <p:cNvPr id="15377" name="Text Box 25"/>
            <p:cNvSpPr txBox="1">
              <a:spLocks noChangeArrowheads="1"/>
            </p:cNvSpPr>
            <p:nvPr/>
          </p:nvSpPr>
          <p:spPr bwMode="auto">
            <a:xfrm>
              <a:off x="3498843" y="4376727"/>
              <a:ext cx="1974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FF0000"/>
                  </a:solidFill>
                </a:rPr>
                <a:t>Tỷ lệ chuyển đổi</a:t>
              </a:r>
            </a:p>
          </p:txBody>
        </p:sp>
        <p:sp>
          <p:nvSpPr>
            <p:cNvPr id="15378" name="Text Box 26"/>
            <p:cNvSpPr txBox="1">
              <a:spLocks noChangeArrowheads="1"/>
            </p:cNvSpPr>
            <p:nvPr/>
          </p:nvSpPr>
          <p:spPr bwMode="auto">
            <a:xfrm>
              <a:off x="4938705" y="5097452"/>
              <a:ext cx="185178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00B050"/>
                  </a:solidFill>
                </a:rPr>
                <a:t>Tần xuất lặp lại</a:t>
              </a:r>
            </a:p>
            <a:p>
              <a:pPr algn="ctr"/>
              <a:r>
                <a:rPr lang="en-US" b="1">
                  <a:solidFill>
                    <a:srgbClr val="00B050"/>
                  </a:solidFill>
                </a:rPr>
                <a:t>X%</a:t>
              </a:r>
            </a:p>
          </p:txBody>
        </p:sp>
        <p:sp>
          <p:nvSpPr>
            <p:cNvPr id="15379" name="Text Box 26"/>
            <p:cNvSpPr txBox="1">
              <a:spLocks noChangeArrowheads="1"/>
            </p:cNvSpPr>
            <p:nvPr/>
          </p:nvSpPr>
          <p:spPr bwMode="auto">
            <a:xfrm>
              <a:off x="2000224" y="5072074"/>
              <a:ext cx="1851789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3" dist="53882" dir="13500000">
                <a:schemeClr val="bg2">
                  <a:alpha val="50000"/>
                </a:schemeClr>
              </a:prstShdw>
            </a:effectLst>
          </p:spPr>
          <p:txBody>
            <a:bodyPr wrap="none">
              <a:spAutoFit/>
            </a:bodyPr>
            <a:lstStyle/>
            <a:p>
              <a:pPr algn="ctr"/>
              <a:r>
                <a:rPr lang="en-US" b="1">
                  <a:solidFill>
                    <a:srgbClr val="00B050"/>
                  </a:solidFill>
                </a:rPr>
                <a:t>Tần xuất lặp lại</a:t>
              </a:r>
            </a:p>
            <a:p>
              <a:pPr algn="ctr"/>
              <a:r>
                <a:rPr lang="en-US" b="1">
                  <a:solidFill>
                    <a:srgbClr val="00B050"/>
                  </a:solidFill>
                </a:rPr>
                <a:t>X%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857375" y="6326188"/>
            <a:ext cx="5319713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bài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giảng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tham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khảo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nội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dung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truyền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thông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xã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hội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của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chuyên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Nguyễn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Ngọc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Long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9"/>
          <p:cNvSpPr txBox="1">
            <a:spLocks noChangeArrowheads="1"/>
          </p:cNvSpPr>
          <p:nvPr/>
        </p:nvSpPr>
        <p:spPr bwMode="auto">
          <a:xfrm>
            <a:off x="971550" y="1125538"/>
            <a:ext cx="72009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 Sự kiện trên Facebook có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10.000 lượt view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 Có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300 lượt đăng ký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tham gia sự kiện online -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Tỷ lệ chuyển đổi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là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3%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solidFill>
                <a:srgbClr val="0070C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 Có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60 người khai thông tin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vào FORM đăng ký - 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Tỷ lệ chuyển đổi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là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20%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 Thực tế Có 48 người đã đăng ký đến tham dự sự kiện – 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Tỷ lệ chuyển đổi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là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80%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solidFill>
                <a:srgbClr val="0070C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 Tỷ lệ chuyển đổi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từ VIEW sang thực sự tham gia là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48/10.000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tức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0.48% </a:t>
            </a:r>
            <a:endParaRPr lang="vi-VN" sz="2000" b="1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vi-VN" sz="2000" b="1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/>
              <a:t> Một hoạt động quảng cáo bằng email tới 1000 doanh nghiệp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19"/>
          <p:cNvSpPr txBox="1">
            <a:spLocks noChangeArrowheads="1"/>
          </p:cNvSpPr>
          <p:nvPr/>
        </p:nvSpPr>
        <p:spPr bwMode="auto">
          <a:xfrm>
            <a:off x="900113" y="1096963"/>
            <a:ext cx="7343775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Có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300 lượt khách hàng phản hồi mở email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-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Tỷ lệ chuyển đổi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là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30%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solidFill>
                <a:srgbClr val="0070C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 Có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60 người khai thông tin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vào FORM đăng ký hoặc click vào website - 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Tỷ lệ chuyển đổi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là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20%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 Thực tế Có 15 người đã đăng ký đến tham dự sự kiện hoặc liên hệ đến doanh nghiệp – 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Tỷ lệ chuyển đổi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là </a:t>
            </a: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25%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solidFill>
                <a:srgbClr val="0070C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 Có 5 đặt hàng được ký – Tỷ lệ chuyển đổi là 33%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solidFill>
                <a:srgbClr val="0070C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 Tỷ lệ chuyển đổi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từ VIEW/truyền thông sang thực sự tham gia/ đặt hàng là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5/1000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tức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0.5% 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B6B857A2-CC14-4E77-BBCD-784CE9448129}" type="slidenum">
              <a:rPr lang="en-US" sz="1400"/>
              <a:pPr algn="r"/>
              <a:t>17</a:t>
            </a:fld>
            <a:endParaRPr lang="en-US" sz="1400"/>
          </a:p>
        </p:txBody>
      </p:sp>
      <p:sp>
        <p:nvSpPr>
          <p:cNvPr id="18435" name="TextBox 19"/>
          <p:cNvSpPr txBox="1">
            <a:spLocks noChangeArrowheads="1"/>
          </p:cNvSpPr>
          <p:nvPr/>
        </p:nvSpPr>
        <p:spPr bwMode="auto">
          <a:xfrm>
            <a:off x="971550" y="1125538"/>
            <a:ext cx="7272338" cy="403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20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8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MỤC TIÊU KINH DOANH VS MỤC TIÊU TRUYỀN THÔNG</a:t>
            </a:r>
          </a:p>
          <a:p>
            <a:pPr algn="just">
              <a:buFont typeface="Wingdings" pitchFamily="2" charset="2"/>
              <a:buChar char="Ø"/>
            </a:pPr>
            <a:endParaRPr lang="en-US" sz="2000" b="1"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000" b="1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 Kiểm soát được </a:t>
            </a: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tỷ lệ chuyển đổi </a:t>
            </a:r>
            <a:r>
              <a:rPr lang="en-US" sz="2000" b="1">
                <a:latin typeface="Tahoma" pitchFamily="34" charset="0"/>
                <a:cs typeface="Tahoma" pitchFamily="34" charset="0"/>
              </a:rPr>
              <a:t>để có kết quả đúng mục tiêu</a:t>
            </a:r>
          </a:p>
          <a:p>
            <a:pPr algn="just">
              <a:buFont typeface="Wingdings" pitchFamily="2" charset="2"/>
              <a:buChar char="q"/>
            </a:pPr>
            <a:endParaRPr lang="en-US" sz="2000" b="1"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q"/>
            </a:pPr>
            <a:endParaRPr lang="en-US" sz="2000" b="1"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 Gia tăng tần suất lặp lại để tăng tỷ lệ chuyển đổi</a:t>
            </a:r>
          </a:p>
          <a:p>
            <a:pPr algn="just">
              <a:buFont typeface="Wingdings" pitchFamily="2" charset="2"/>
              <a:buChar char="q"/>
            </a:pPr>
            <a:endParaRPr lang="en-US" sz="2000" b="1"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q"/>
            </a:pPr>
            <a:endParaRPr lang="en-US" sz="2000" b="1">
              <a:latin typeface="Tahoma" pitchFamily="34" charset="0"/>
              <a:cs typeface="Tahoma" pitchFamily="34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000" b="1">
                <a:latin typeface="Tahoma" pitchFamily="34" charset="0"/>
                <a:cs typeface="Tahoma" pitchFamily="34" charset="0"/>
              </a:rPr>
              <a:t> Content quyết định tỷ lệ chuyển đổi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 txBox="1">
            <a:spLocks noGrp="1" noChangeArrowheads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47F38902-89D8-460F-8E95-EF690F141511}" type="slidenum">
              <a:rPr lang="en-US" sz="1400"/>
              <a:pPr algn="r"/>
              <a:t>18</a:t>
            </a:fld>
            <a:endParaRPr lang="en-US" sz="1400"/>
          </a:p>
        </p:txBody>
      </p:sp>
      <p:sp>
        <p:nvSpPr>
          <p:cNvPr id="19459" name="Text Box 5"/>
          <p:cNvSpPr txBox="1">
            <a:spLocks noChangeArrowheads="1"/>
          </p:cNvSpPr>
          <p:nvPr/>
        </p:nvSpPr>
        <p:spPr bwMode="auto">
          <a:xfrm>
            <a:off x="946150" y="2201863"/>
            <a:ext cx="3208338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just"/>
            <a:r>
              <a:rPr lang="en-US" sz="2000">
                <a:latin typeface="Tahoma" pitchFamily="34" charset="0"/>
                <a:cs typeface="Tahoma" pitchFamily="34" charset="0"/>
              </a:rPr>
              <a:t>Hiểu rõ đối tượng truyền thông: </a:t>
            </a:r>
          </a:p>
          <a:p>
            <a:pPr algn="just"/>
            <a:endParaRPr lang="en-US" sz="2000">
              <a:latin typeface="Tahoma" pitchFamily="34" charset="0"/>
              <a:cs typeface="Tahoma" pitchFamily="34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Tahoma" pitchFamily="34" charset="0"/>
                <a:cs typeface="Tahoma" pitchFamily="34" charset="0"/>
              </a:rPr>
              <a:t>Sử dụng các phương pháp nghiên cứu Customer Insight.</a:t>
            </a:r>
          </a:p>
          <a:p>
            <a:pPr>
              <a:buFontTx/>
              <a:buAutoNum type="arabicPeriod"/>
            </a:pPr>
            <a:endParaRPr lang="en-US" sz="2000">
              <a:latin typeface="Tahoma" pitchFamily="34" charset="0"/>
              <a:cs typeface="Tahoma" pitchFamily="34" charset="0"/>
            </a:endParaRPr>
          </a:p>
          <a:p>
            <a:pPr>
              <a:buFontTx/>
              <a:buAutoNum type="arabicPeriod"/>
            </a:pPr>
            <a:r>
              <a:rPr lang="en-US" sz="2000">
                <a:latin typeface="Tahoma" pitchFamily="34" charset="0"/>
                <a:cs typeface="Tahoma" pitchFamily="34" charset="0"/>
              </a:rPr>
              <a:t>Vẽ chân dung đối tượng truyền thông</a:t>
            </a:r>
          </a:p>
          <a:p>
            <a:pPr algn="just">
              <a:buFontTx/>
              <a:buAutoNum type="arabicPeriod"/>
            </a:pPr>
            <a:endParaRPr lang="en-US" sz="2000">
              <a:latin typeface="Tahoma" pitchFamily="34" charset="0"/>
              <a:cs typeface="Tahoma" pitchFamily="34" charset="0"/>
            </a:endParaRPr>
          </a:p>
          <a:p>
            <a:pPr algn="just">
              <a:buFontTx/>
              <a:buAutoNum type="arabicPeriod"/>
            </a:pPr>
            <a:r>
              <a:rPr lang="en-US" sz="2000">
                <a:latin typeface="Tahoma" pitchFamily="34" charset="0"/>
                <a:cs typeface="Tahoma" pitchFamily="34" charset="0"/>
              </a:rPr>
              <a:t>Chia nhỏ để trị</a:t>
            </a:r>
          </a:p>
          <a:p>
            <a:pPr algn="just">
              <a:buFontTx/>
              <a:buAutoNum type="arabicPeriod"/>
            </a:pPr>
            <a:endParaRPr lang="en-US" sz="200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9460" name="Picture 6" descr="nhan_su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4488" y="2516188"/>
            <a:ext cx="4572000" cy="315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Rounded Rectangle 3"/>
          <p:cNvSpPr>
            <a:spLocks noChangeArrowheads="1"/>
          </p:cNvSpPr>
          <p:nvPr/>
        </p:nvSpPr>
        <p:spPr bwMode="auto">
          <a:xfrm>
            <a:off x="971550" y="801688"/>
            <a:ext cx="7200900" cy="790575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 algn="ctr">
            <a:noFill/>
            <a:round/>
            <a:headEnd/>
            <a:tailEnd/>
          </a:ln>
          <a:effectLst>
            <a:outerShdw dist="53882" dir="135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r>
              <a:rPr lang="vi-VN" sz="32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3. Phân nhóm đối tượng truyền thông</a:t>
            </a:r>
            <a:endParaRPr lang="en-US" sz="32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 descr="ANd9GcRcl3gKUP7ALsBiupLJ_iyvAhSNJW2jd0vl4PMX3F3YCJeJUQl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3813175"/>
            <a:ext cx="2736850" cy="182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9" descr="ANd9GcTjH6FH5mjGe1XWZzrR4Vv9fQ1BrLdVHDf3k7XQIu1LM-YdqqT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4963" y="1474788"/>
            <a:ext cx="2482850" cy="165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Rectangle 13"/>
          <p:cNvSpPr>
            <a:spLocks noChangeArrowheads="1"/>
          </p:cNvSpPr>
          <p:nvPr/>
        </p:nvSpPr>
        <p:spPr bwMode="auto">
          <a:xfrm>
            <a:off x="1014413" y="3275013"/>
            <a:ext cx="3197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Chiến lược truyền thông 1</a:t>
            </a:r>
          </a:p>
        </p:txBody>
      </p:sp>
      <p:sp>
        <p:nvSpPr>
          <p:cNvPr id="20485" name="Rectangle 14"/>
          <p:cNvSpPr>
            <a:spLocks noChangeArrowheads="1"/>
          </p:cNvSpPr>
          <p:nvPr/>
        </p:nvSpPr>
        <p:spPr bwMode="auto">
          <a:xfrm>
            <a:off x="890588" y="5754688"/>
            <a:ext cx="3198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Chiến lược truyền thông 2</a:t>
            </a:r>
          </a:p>
        </p:txBody>
      </p:sp>
      <p:sp>
        <p:nvSpPr>
          <p:cNvPr id="20486" name="Rectangle 15"/>
          <p:cNvSpPr>
            <a:spLocks noChangeArrowheads="1"/>
          </p:cNvSpPr>
          <p:nvPr/>
        </p:nvSpPr>
        <p:spPr bwMode="auto">
          <a:xfrm>
            <a:off x="5056188" y="3092450"/>
            <a:ext cx="31988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Chiến lược truyền thông 3</a:t>
            </a:r>
          </a:p>
        </p:txBody>
      </p:sp>
      <p:sp>
        <p:nvSpPr>
          <p:cNvPr id="20487" name="Rectangle 16"/>
          <p:cNvSpPr>
            <a:spLocks noChangeArrowheads="1"/>
          </p:cNvSpPr>
          <p:nvPr/>
        </p:nvSpPr>
        <p:spPr bwMode="auto">
          <a:xfrm>
            <a:off x="5076825" y="5849938"/>
            <a:ext cx="3197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b="1">
                <a:latin typeface="Tahoma" pitchFamily="34" charset="0"/>
                <a:cs typeface="Tahoma" pitchFamily="34" charset="0"/>
              </a:rPr>
              <a:t>Chiến lược truyền thông 4</a:t>
            </a:r>
          </a:p>
        </p:txBody>
      </p:sp>
      <p:sp>
        <p:nvSpPr>
          <p:cNvPr id="20488" name="Rectangle 13"/>
          <p:cNvSpPr>
            <a:spLocks noChangeArrowheads="1"/>
          </p:cNvSpPr>
          <p:nvPr/>
        </p:nvSpPr>
        <p:spPr bwMode="auto">
          <a:xfrm>
            <a:off x="1016000" y="693738"/>
            <a:ext cx="715645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Q</a:t>
            </a:r>
            <a:r>
              <a:rPr lang="vi-VN" altLang="en-US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ui trình hoạch định</a:t>
            </a:r>
            <a:r>
              <a:rPr lang="en-US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altLang="en-US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chiến lược truyền thông</a:t>
            </a:r>
            <a:endParaRPr lang="en-US" sz="2400" b="1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20489" name="AutoShape 19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20490" name="AutoShape 21" descr="9k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20491" name="AutoShape 23" descr="2Q=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0492" name="Picture 24" descr="m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27688" y="3633788"/>
            <a:ext cx="20955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3" name="Picture 25" descr="m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7288" y="1474788"/>
            <a:ext cx="2667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395288" y="404813"/>
            <a:ext cx="8229600" cy="1714500"/>
          </a:xfrm>
        </p:spPr>
        <p:txBody>
          <a:bodyPr/>
          <a:lstStyle/>
          <a:p>
            <a:r>
              <a:rPr lang="en-US" sz="2400" b="1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PHÂN BIỆT</a:t>
            </a:r>
            <a:r>
              <a:rPr lang="vi-VN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vi-VN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</a:br>
            <a:r>
              <a:rPr lang="en-US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3 DẠNG TRUYỀN THÔNG</a:t>
            </a:r>
          </a:p>
        </p:txBody>
      </p:sp>
      <p:graphicFrame>
        <p:nvGraphicFramePr>
          <p:cNvPr id="7" name="Diagram 6"/>
          <p:cNvGraphicFramePr/>
          <p:nvPr/>
        </p:nvGraphicFramePr>
        <p:xfrm>
          <a:off x="1475656" y="21328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3" descr="absoultny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6263" y="765175"/>
            <a:ext cx="7883525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Content Placeholder 3" descr="tải xuống.jp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4213" y="765175"/>
            <a:ext cx="3549650" cy="5334000"/>
          </a:xfrm>
        </p:spPr>
      </p:pic>
      <p:pic>
        <p:nvPicPr>
          <p:cNvPr id="23555" name="Picture 3" descr="2001-Print-Ad-Cutty-Sark-Scotch-Sexy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765175"/>
            <a:ext cx="4049712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unilever-brand-vitality-sustainability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150" y="836613"/>
            <a:ext cx="5348288" cy="534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743075"/>
            <a:ext cx="8562975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hinh1_Fmini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836613"/>
            <a:ext cx="7993063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68300" y="836613"/>
            <a:ext cx="8229600" cy="1714500"/>
          </a:xfrm>
        </p:spPr>
        <p:txBody>
          <a:bodyPr/>
          <a:lstStyle/>
          <a:p>
            <a:r>
              <a:rPr lang="en-US" sz="3600" b="1" smtClean="0">
                <a:latin typeface="Tahoma" pitchFamily="34" charset="0"/>
                <a:cs typeface="Tahoma" pitchFamily="34" charset="0"/>
              </a:rPr>
              <a:t>Điều gì quyết định chiến lược truyền thông THƯƠNG HIỆU?</a:t>
            </a:r>
          </a:p>
        </p:txBody>
      </p:sp>
      <p:pic>
        <p:nvPicPr>
          <p:cNvPr id="27651" name="Picture 3" descr="psd-chat-ico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4438" y="2565400"/>
            <a:ext cx="428625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3465512" cy="1143000"/>
          </a:xfrm>
        </p:spPr>
        <p:txBody>
          <a:bodyPr/>
          <a:lstStyle/>
          <a:p>
            <a:r>
              <a:rPr lang="en-US" smtClean="0">
                <a:solidFill>
                  <a:srgbClr val="FF6600"/>
                </a:solidFill>
              </a:rPr>
              <a:t>PHÂN B</a:t>
            </a:r>
            <a:r>
              <a:rPr lang="vi-VN" smtClean="0">
                <a:solidFill>
                  <a:srgbClr val="FF6600"/>
                </a:solidFill>
              </a:rPr>
              <a:t>I</a:t>
            </a:r>
            <a:r>
              <a:rPr lang="en-US" smtClean="0">
                <a:solidFill>
                  <a:srgbClr val="FF6600"/>
                </a:solidFill>
              </a:rPr>
              <a:t>ỆT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684213" y="2565400"/>
            <a:ext cx="2025650" cy="892175"/>
          </a:xfrm>
        </p:spPr>
        <p:txBody>
          <a:bodyPr/>
          <a:lstStyle/>
          <a:p>
            <a:r>
              <a:rPr lang="en-US" sz="2400" smtClean="0">
                <a:latin typeface="Tahoma" pitchFamily="34" charset="0"/>
                <a:cs typeface="Tahoma" pitchFamily="34" charset="0"/>
              </a:rPr>
              <a:t>BIG IDEA </a:t>
            </a:r>
          </a:p>
          <a:p>
            <a:r>
              <a:rPr lang="en-US" sz="2400" smtClean="0">
                <a:latin typeface="Tahoma" pitchFamily="34" charset="0"/>
                <a:cs typeface="Tahoma" pitchFamily="34" charset="0"/>
              </a:rPr>
              <a:t>CONCEPT</a:t>
            </a:r>
          </a:p>
        </p:txBody>
      </p:sp>
      <p:pic>
        <p:nvPicPr>
          <p:cNvPr id="28676" name="Picture 2" descr="http://brandonsteiner.com/wp-content/uploads/2013/07/249430162_640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2138" y="1557338"/>
            <a:ext cx="5400675" cy="407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www.copicmarker.com/wp-content/uploads/2012/10/BigIdeaSketchbook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765175"/>
            <a:ext cx="7723187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530225" y="620713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Coca Cola 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530225" y="1844675"/>
            <a:ext cx="8229600" cy="533400"/>
          </a:xfrm>
        </p:spPr>
        <p:txBody>
          <a:bodyPr/>
          <a:lstStyle/>
          <a:p>
            <a:r>
              <a:rPr lang="en-US" sz="2600" smtClean="0">
                <a:latin typeface="Tahoma" pitchFamily="34" charset="0"/>
                <a:cs typeface="Tahoma" pitchFamily="34" charset="0"/>
                <a:hlinkClick r:id="rId2"/>
              </a:rPr>
              <a:t>https://www.youtube.com/watch?v=2X8Bd3-G6IU</a:t>
            </a:r>
            <a:endParaRPr lang="en-US" sz="2600" smtClean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0724" name="Picture 4" descr="05_27_13_shareacoke_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1275" y="2636838"/>
            <a:ext cx="666750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0913" y="1341438"/>
            <a:ext cx="7062787" cy="490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TextBox 2"/>
          <p:cNvSpPr txBox="1">
            <a:spLocks noChangeArrowheads="1"/>
          </p:cNvSpPr>
          <p:nvPr/>
        </p:nvSpPr>
        <p:spPr bwMode="auto">
          <a:xfrm>
            <a:off x="2411413" y="619125"/>
            <a:ext cx="45561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vi-VN" sz="20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Sự thay đổi của người tiêu dùng</a:t>
            </a:r>
          </a:p>
          <a:p>
            <a:r>
              <a:rPr lang="vi-VN" sz="20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từ khi có Internet và mạng xã hội</a:t>
            </a:r>
            <a:endParaRPr lang="en-US" sz="2000" b="1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395288" y="476250"/>
            <a:ext cx="8229600" cy="1143000"/>
          </a:xfrm>
        </p:spPr>
        <p:txBody>
          <a:bodyPr/>
          <a:lstStyle/>
          <a:p>
            <a:r>
              <a:rPr lang="en-US" smtClean="0">
                <a:solidFill>
                  <a:srgbClr val="FF9900"/>
                </a:solidFill>
                <a:latin typeface="Tahoma" pitchFamily="34" charset="0"/>
                <a:cs typeface="Tahoma" pitchFamily="34" charset="0"/>
                <a:hlinkClick r:id="rId2"/>
              </a:rPr>
              <a:t>Chiến dịch “Chôn cất Bentley”</a:t>
            </a:r>
            <a:endParaRPr lang="en-US" smtClean="0">
              <a:solidFill>
                <a:srgbClr val="FF99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1747" name="Picture 2" descr="http://www.brandsvietnam.com/upload/newsPics/BurryBentley1-ID457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1485900"/>
            <a:ext cx="7488237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island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6650" y="1341438"/>
            <a:ext cx="6624638" cy="486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1" name="TextBox 1"/>
          <p:cNvSpPr txBox="1">
            <a:spLocks noChangeArrowheads="1"/>
          </p:cNvSpPr>
          <p:nvPr/>
        </p:nvSpPr>
        <p:spPr bwMode="auto">
          <a:xfrm>
            <a:off x="755650" y="673100"/>
            <a:ext cx="7781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vi-VN" sz="2800" u="sng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Phân tích campaign: The Best Jobs in the World</a:t>
            </a:r>
            <a:endParaRPr lang="en-US" sz="2800" u="sng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/>
          <p:cNvSpPr txBox="1">
            <a:spLocks noChangeArrowheads="1"/>
          </p:cNvSpPr>
          <p:nvPr/>
        </p:nvSpPr>
        <p:spPr bwMode="auto">
          <a:xfrm>
            <a:off x="611188" y="981075"/>
            <a:ext cx="81470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sz="2800">
                <a:hlinkClick r:id="rId2"/>
              </a:rPr>
              <a:t>http://www.youtube.com/watch?v=xUFm8CJWJ14</a:t>
            </a:r>
            <a:endParaRPr lang="en-US" sz="2800"/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303213" y="203200"/>
            <a:ext cx="14557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Tahoma" pitchFamily="34" charset="0"/>
              </a:rPr>
              <a:t>Case Study</a:t>
            </a:r>
          </a:p>
        </p:txBody>
      </p:sp>
      <p:pic>
        <p:nvPicPr>
          <p:cNvPr id="33796" name="Picture 5" descr="best_job_campaig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925" y="1814513"/>
            <a:ext cx="7646988" cy="420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1008063" y="1989138"/>
            <a:ext cx="7315200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342900" indent="-342900"/>
            <a:r>
              <a:rPr lang="en-US" sz="2000" b="1">
                <a:latin typeface="Tahoma" pitchFamily="34" charset="0"/>
                <a:cs typeface="Tahoma" pitchFamily="34" charset="0"/>
              </a:rPr>
              <a:t>1. Gây tranh cãi: </a:t>
            </a:r>
            <a:r>
              <a:rPr lang="en-US" sz="2000">
                <a:latin typeface="Tahoma" pitchFamily="34" charset="0"/>
                <a:cs typeface="Tahoma" pitchFamily="34" charset="0"/>
              </a:rPr>
              <a:t>KidPlaza / Hoa hậu Kỳ Duyên / Mr Đàm – Quang Lê</a:t>
            </a:r>
            <a:br>
              <a:rPr lang="en-US" sz="2000">
                <a:latin typeface="Tahoma" pitchFamily="34" charset="0"/>
                <a:cs typeface="Tahoma" pitchFamily="34" charset="0"/>
              </a:rPr>
            </a:br>
            <a:endParaRPr lang="en-US" sz="2000">
              <a:latin typeface="Tahoma" pitchFamily="34" charset="0"/>
              <a:cs typeface="Tahoma" pitchFamily="34" charset="0"/>
            </a:endParaRPr>
          </a:p>
          <a:p>
            <a:pPr marL="342900" indent="-342900"/>
            <a:r>
              <a:rPr lang="en-US" sz="2000" b="1">
                <a:latin typeface="Tahoma" pitchFamily="34" charset="0"/>
                <a:cs typeface="Tahoma" pitchFamily="34" charset="0"/>
              </a:rPr>
              <a:t>2. Hữu dụng/ có ích: </a:t>
            </a:r>
            <a:r>
              <a:rPr lang="en-US" sz="2000" i="1">
                <a:latin typeface="Tahoma" pitchFamily="34" charset="0"/>
                <a:cs typeface="Tahoma" pitchFamily="34" charset="0"/>
              </a:rPr>
              <a:t>Rất nhiều</a:t>
            </a:r>
          </a:p>
          <a:p>
            <a:pPr marL="342900" indent="-342900"/>
            <a:endParaRPr lang="en-US" sz="2000" i="1">
              <a:latin typeface="Tahoma" pitchFamily="34" charset="0"/>
              <a:cs typeface="Tahoma" pitchFamily="34" charset="0"/>
            </a:endParaRPr>
          </a:p>
          <a:p>
            <a:pPr marL="342900" indent="-342900"/>
            <a:r>
              <a:rPr lang="en-US" sz="2000" b="1">
                <a:latin typeface="Tahoma" pitchFamily="34" charset="0"/>
                <a:cs typeface="Tahoma" pitchFamily="34" charset="0"/>
              </a:rPr>
              <a:t>3. Giải thưởng lớn: </a:t>
            </a:r>
            <a:r>
              <a:rPr lang="en-US" sz="2000">
                <a:latin typeface="Tahoma" pitchFamily="34" charset="0"/>
                <a:cs typeface="Tahoma" pitchFamily="34" charset="0"/>
              </a:rPr>
              <a:t>Khuyến mãi lớn</a:t>
            </a:r>
          </a:p>
          <a:p>
            <a:pPr marL="342900" indent="-342900"/>
            <a:endParaRPr lang="en-US" sz="2000">
              <a:latin typeface="Tahoma" pitchFamily="34" charset="0"/>
              <a:cs typeface="Tahoma" pitchFamily="34" charset="0"/>
            </a:endParaRPr>
          </a:p>
          <a:p>
            <a:pPr marL="342900" indent="-342900"/>
            <a:r>
              <a:rPr lang="en-US" sz="2000" b="1">
                <a:latin typeface="Tahoma" pitchFamily="34" charset="0"/>
                <a:cs typeface="Tahoma" pitchFamily="34" charset="0"/>
              </a:rPr>
              <a:t>4. Cuộc thi: </a:t>
            </a:r>
            <a:r>
              <a:rPr lang="en-US" sz="2000">
                <a:latin typeface="Tahoma" pitchFamily="34" charset="0"/>
                <a:cs typeface="Tahoma" pitchFamily="34" charset="0"/>
              </a:rPr>
              <a:t>Đánh bật vết bẩn – Ariel</a:t>
            </a:r>
          </a:p>
          <a:p>
            <a:pPr marL="342900" indent="-342900"/>
            <a:endParaRPr lang="en-US" sz="2000" b="1">
              <a:latin typeface="Tahoma" pitchFamily="34" charset="0"/>
              <a:cs typeface="Tahoma" pitchFamily="34" charset="0"/>
            </a:endParaRPr>
          </a:p>
          <a:p>
            <a:pPr marL="342900" indent="-342900"/>
            <a:r>
              <a:rPr lang="en-US" sz="2000" b="1">
                <a:latin typeface="Tahoma" pitchFamily="34" charset="0"/>
                <a:cs typeface="Tahoma" pitchFamily="34" charset="0"/>
              </a:rPr>
              <a:t>5. Người gây ảnh hưởng</a:t>
            </a:r>
            <a:endParaRPr lang="en-US" sz="2000">
              <a:latin typeface="Tahoma" pitchFamily="34" charset="0"/>
              <a:cs typeface="Tahoma" pitchFamily="34" charset="0"/>
            </a:endParaRPr>
          </a:p>
          <a:p>
            <a:pPr marL="342900" indent="-342900"/>
            <a:endParaRPr lang="en-US" sz="2000" i="1">
              <a:latin typeface="Tahoma" pitchFamily="34" charset="0"/>
              <a:cs typeface="Tahoma" pitchFamily="34" charset="0"/>
            </a:endParaRPr>
          </a:p>
          <a:p>
            <a:pPr marL="342900" indent="-342900"/>
            <a:r>
              <a:rPr lang="en-US" sz="2000" b="1">
                <a:latin typeface="Tahoma" pitchFamily="34" charset="0"/>
                <a:cs typeface="Tahoma" pitchFamily="34" charset="0"/>
              </a:rPr>
              <a:t>6. Trải nghiệm cuộc sống: </a:t>
            </a:r>
            <a:r>
              <a:rPr lang="en-US" sz="2000">
                <a:latin typeface="Tahoma" pitchFamily="34" charset="0"/>
                <a:cs typeface="Tahoma" pitchFamily="34" charset="0"/>
              </a:rPr>
              <a:t>My Kool Vietnam, Coca-cola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1008063" y="836613"/>
            <a:ext cx="7315200" cy="576262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vi-VN" sz="24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4. Chiến lược truyền thông cho từng đối tượng</a:t>
            </a:r>
            <a:endParaRPr lang="en-US" sz="24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57375" y="6326188"/>
            <a:ext cx="5842000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bài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giảng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tham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khảo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số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chiến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lươc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truyền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thông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xã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hội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của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chuyên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Nguyễn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Ngọc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Long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Kết quả hình ảnh cho my kool vietn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35843" name="Picture 4" descr="1385545722-video-moi-my-kool-vietnam--3-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908050"/>
            <a:ext cx="7705725" cy="513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1"/>
          <p:cNvSpPr>
            <a:spLocks noChangeArrowheads="1"/>
          </p:cNvSpPr>
          <p:nvPr/>
        </p:nvSpPr>
        <p:spPr bwMode="auto">
          <a:xfrm>
            <a:off x="1008063" y="2349500"/>
            <a:ext cx="7315200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342900" indent="-342900" algn="just"/>
            <a:r>
              <a:rPr lang="en-US" b="1">
                <a:latin typeface="Tahoma" pitchFamily="34" charset="0"/>
                <a:cs typeface="Tahoma" pitchFamily="34" charset="0"/>
              </a:rPr>
              <a:t>7. Bí mật – Bật mí: </a:t>
            </a:r>
            <a:r>
              <a:rPr lang="en-US" i="1">
                <a:latin typeface="Tahoma" pitchFamily="34" charset="0"/>
                <a:cs typeface="Tahoma" pitchFamily="34" charset="0"/>
              </a:rPr>
              <a:t>Nhân vật Áo Xanh bí mật/ ra mắt Iphone</a:t>
            </a:r>
          </a:p>
          <a:p>
            <a:pPr marL="342900" indent="-342900" algn="just">
              <a:buFontTx/>
              <a:buAutoNum type="arabicPeriod"/>
            </a:pPr>
            <a:endParaRPr lang="en-US" b="1">
              <a:latin typeface="Tahoma" pitchFamily="34" charset="0"/>
              <a:cs typeface="Tahoma" pitchFamily="34" charset="0"/>
            </a:endParaRPr>
          </a:p>
          <a:p>
            <a:pPr marL="342900" indent="-342900" algn="just"/>
            <a:r>
              <a:rPr lang="en-US" b="1">
                <a:latin typeface="Tahoma" pitchFamily="34" charset="0"/>
                <a:cs typeface="Tahoma" pitchFamily="34" charset="0"/>
              </a:rPr>
              <a:t>8. Người đẹp: </a:t>
            </a:r>
            <a:r>
              <a:rPr lang="en-US">
                <a:latin typeface="Tahoma" pitchFamily="34" charset="0"/>
                <a:cs typeface="Tahoma" pitchFamily="34" charset="0"/>
              </a:rPr>
              <a:t>Hoa hậu/ người mẫu</a:t>
            </a:r>
          </a:p>
          <a:p>
            <a:pPr marL="342900" indent="-342900" algn="just">
              <a:buFontTx/>
              <a:buAutoNum type="arabicPeriod"/>
            </a:pPr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/>
            <a:r>
              <a:rPr lang="en-US" b="1">
                <a:latin typeface="Tahoma" pitchFamily="34" charset="0"/>
                <a:cs typeface="Tahoma" pitchFamily="34" charset="0"/>
              </a:rPr>
              <a:t>9. Trẻ em: </a:t>
            </a:r>
            <a:r>
              <a:rPr lang="en-US">
                <a:latin typeface="Tahoma" pitchFamily="34" charset="0"/>
                <a:cs typeface="Tahoma" pitchFamily="34" charset="0"/>
              </a:rPr>
              <a:t>QC Evian/ Sơn Nippon/ Lewis</a:t>
            </a:r>
          </a:p>
          <a:p>
            <a:pPr marL="342900" indent="-342900" algn="just"/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/>
            <a:r>
              <a:rPr lang="en-US" b="1">
                <a:latin typeface="Tahoma" pitchFamily="34" charset="0"/>
                <a:cs typeface="Tahoma" pitchFamily="34" charset="0"/>
              </a:rPr>
              <a:t>10. Tình cảm gia đình: </a:t>
            </a:r>
            <a:r>
              <a:rPr lang="en-US">
                <a:latin typeface="Tahoma" pitchFamily="34" charset="0"/>
                <a:cs typeface="Tahoma" pitchFamily="34" charset="0"/>
              </a:rPr>
              <a:t>Neptune về nhà đón tết</a:t>
            </a:r>
          </a:p>
          <a:p>
            <a:pPr marL="342900" indent="-342900" algn="just"/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/>
            <a:r>
              <a:rPr lang="en-US" b="1">
                <a:latin typeface="Tahoma" pitchFamily="34" charset="0"/>
                <a:cs typeface="Tahoma" pitchFamily="34" charset="0"/>
              </a:rPr>
              <a:t>11. Sex:</a:t>
            </a:r>
            <a:r>
              <a:rPr lang="en-US">
                <a:latin typeface="Tahoma" pitchFamily="34" charset="0"/>
                <a:cs typeface="Tahoma" pitchFamily="34" charset="0"/>
              </a:rPr>
              <a:t> Vietjet Air, Mirrinda</a:t>
            </a:r>
          </a:p>
          <a:p>
            <a:pPr marL="342900" indent="-342900" algn="just"/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/>
            <a:r>
              <a:rPr lang="en-US" b="1">
                <a:latin typeface="Tahoma" pitchFamily="34" charset="0"/>
                <a:cs typeface="Tahoma" pitchFamily="34" charset="0"/>
              </a:rPr>
              <a:t>12. Chuyện lạ/ bất bình thường: </a:t>
            </a:r>
            <a:r>
              <a:rPr lang="en-US">
                <a:latin typeface="Tahoma" pitchFamily="34" charset="0"/>
                <a:cs typeface="Tahoma" pitchFamily="34" charset="0"/>
              </a:rPr>
              <a:t>Running Man / Nick Vujicic đến Việt Nam</a:t>
            </a:r>
          </a:p>
          <a:p>
            <a:pPr marL="342900" indent="-342900" algn="just">
              <a:buFontTx/>
              <a:buAutoNum type="arabicPeriod"/>
            </a:pPr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993775" y="981075"/>
            <a:ext cx="7316788" cy="576263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vi-VN" sz="24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4. Chiến lược truyền thông cho từng đối tượng</a:t>
            </a:r>
            <a:endParaRPr lang="en-US" sz="24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7375" y="6326188"/>
            <a:ext cx="5842000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bài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giảng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tham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khảo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số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chiến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lươc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truyền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thông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xã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hội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của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chuyên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Nguyễn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Ngọc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Long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3" descr="11220055_860787980675421_429868006463042865_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113" y="765175"/>
            <a:ext cx="7380287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3" descr="evian-BBMe-articl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692150"/>
            <a:ext cx="7308850" cy="548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1008063" y="2535238"/>
            <a:ext cx="7315200" cy="258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342900" indent="-342900"/>
            <a:r>
              <a:rPr lang="en-US" b="1">
                <a:latin typeface="Tahoma" pitchFamily="34" charset="0"/>
                <a:cs typeface="Tahoma" pitchFamily="34" charset="0"/>
              </a:rPr>
              <a:t>13. Đối  đầu, thách thức: </a:t>
            </a:r>
            <a:r>
              <a:rPr lang="en-US">
                <a:latin typeface="Tahoma" pitchFamily="34" charset="0"/>
                <a:cs typeface="Tahoma" pitchFamily="34" charset="0"/>
              </a:rPr>
              <a:t>Trung Nguyên vs Starbucks</a:t>
            </a:r>
            <a:endParaRPr lang="en-US" b="1">
              <a:latin typeface="Tahoma" pitchFamily="34" charset="0"/>
              <a:cs typeface="Tahoma" pitchFamily="34" charset="0"/>
            </a:endParaRPr>
          </a:p>
          <a:p>
            <a:pPr marL="342900" indent="-342900"/>
            <a:endParaRPr lang="en-US" b="1">
              <a:latin typeface="Tahoma" pitchFamily="34" charset="0"/>
              <a:cs typeface="Tahoma" pitchFamily="34" charset="0"/>
            </a:endParaRPr>
          </a:p>
          <a:p>
            <a:pPr marL="342900" indent="-342900"/>
            <a:r>
              <a:rPr lang="en-US" b="1">
                <a:latin typeface="Tahoma" pitchFamily="34" charset="0"/>
                <a:cs typeface="Tahoma" pitchFamily="34" charset="0"/>
              </a:rPr>
              <a:t>14. Theo đuôi: </a:t>
            </a:r>
            <a:r>
              <a:rPr lang="en-US">
                <a:latin typeface="Tahoma" pitchFamily="34" charset="0"/>
                <a:cs typeface="Tahoma" pitchFamily="34" charset="0"/>
              </a:rPr>
              <a:t>Sam Sung vs Iphon</a:t>
            </a:r>
            <a:r>
              <a:rPr lang="en-US" b="1">
                <a:latin typeface="Tahoma" pitchFamily="34" charset="0"/>
                <a:cs typeface="Tahoma" pitchFamily="34" charset="0"/>
              </a:rPr>
              <a:t>e </a:t>
            </a:r>
          </a:p>
          <a:p>
            <a:pPr marL="342900" indent="-342900"/>
            <a:endParaRPr lang="en-US" b="1">
              <a:latin typeface="Tahoma" pitchFamily="34" charset="0"/>
              <a:cs typeface="Tahoma" pitchFamily="34" charset="0"/>
            </a:endParaRPr>
          </a:p>
          <a:p>
            <a:pPr marL="342900" indent="-342900"/>
            <a:r>
              <a:rPr lang="en-US" b="1">
                <a:latin typeface="Tahoma" pitchFamily="34" charset="0"/>
                <a:cs typeface="Tahoma" pitchFamily="34" charset="0"/>
              </a:rPr>
              <a:t>15. Sự khan hiếm</a:t>
            </a:r>
          </a:p>
          <a:p>
            <a:pPr marL="342900" indent="-342900"/>
            <a:endParaRPr lang="en-US" b="1">
              <a:latin typeface="Tahoma" pitchFamily="34" charset="0"/>
              <a:cs typeface="Tahoma" pitchFamily="34" charset="0"/>
            </a:endParaRPr>
          </a:p>
          <a:p>
            <a:pPr marL="342900" indent="-342900"/>
            <a:r>
              <a:rPr lang="en-US" b="1">
                <a:latin typeface="Tahoma" pitchFamily="34" charset="0"/>
                <a:cs typeface="Tahoma" pitchFamily="34" charset="0"/>
              </a:rPr>
              <a:t>16. Đánh vào nỗi sợ hãi</a:t>
            </a:r>
          </a:p>
          <a:p>
            <a:pPr marL="342900" indent="-342900"/>
            <a:endParaRPr lang="en-US" b="1">
              <a:latin typeface="Tahoma" pitchFamily="34" charset="0"/>
              <a:cs typeface="Tahoma" pitchFamily="34" charset="0"/>
            </a:endParaRPr>
          </a:p>
          <a:p>
            <a:pPr marL="342900" indent="-342900"/>
            <a:r>
              <a:rPr lang="en-US" b="1">
                <a:latin typeface="Tahoma" pitchFamily="34" charset="0"/>
                <a:cs typeface="Tahoma" pitchFamily="34" charset="0"/>
              </a:rPr>
              <a:t>17. Cá nhân hóa: Coca-cola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008063" y="836613"/>
            <a:ext cx="7315200" cy="576262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vi-VN" sz="24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4. Chiến lược truyền thông cho từng đối tượng</a:t>
            </a:r>
            <a:endParaRPr lang="en-US" sz="24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7375" y="6326188"/>
            <a:ext cx="5842000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bài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giảng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tham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khảo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số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chiến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lươc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truyền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thông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xã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hội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của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chuyên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Nguyễn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Ngọc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Long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544513" y="836613"/>
            <a:ext cx="8218487" cy="1295400"/>
          </a:xfrm>
        </p:spPr>
        <p:txBody>
          <a:bodyPr/>
          <a:lstStyle/>
          <a:p>
            <a:r>
              <a:rPr lang="en-US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BIG IDEA TRUYỀN THÔNG </a:t>
            </a:r>
            <a:br>
              <a:rPr lang="en-US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</a:br>
            <a:r>
              <a:rPr lang="en-US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THƯƠNG HIỆU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5003800" y="3284538"/>
            <a:ext cx="3311525" cy="2159000"/>
          </a:xfrm>
        </p:spPr>
        <p:txBody>
          <a:bodyPr/>
          <a:lstStyle/>
          <a:p>
            <a:r>
              <a:rPr lang="en-US" sz="2400" smtClean="0">
                <a:latin typeface="Tahoma" pitchFamily="34" charset="0"/>
                <a:cs typeface="Tahoma" pitchFamily="34" charset="0"/>
              </a:rPr>
              <a:t>Nêu bật định vị</a:t>
            </a:r>
          </a:p>
          <a:p>
            <a:r>
              <a:rPr lang="en-US" sz="2400" smtClean="0">
                <a:latin typeface="Tahoma" pitchFamily="34" charset="0"/>
                <a:cs typeface="Tahoma" pitchFamily="34" charset="0"/>
              </a:rPr>
              <a:t>Pod và usp</a:t>
            </a:r>
          </a:p>
          <a:p>
            <a:r>
              <a:rPr lang="en-US" sz="2400" smtClean="0">
                <a:latin typeface="Tahoma" pitchFamily="34" charset="0"/>
                <a:cs typeface="Tahoma" pitchFamily="34" charset="0"/>
              </a:rPr>
              <a:t>Triết lý thương hiệu</a:t>
            </a:r>
          </a:p>
          <a:p>
            <a:r>
              <a:rPr lang="en-US" sz="2400" smtClean="0">
                <a:latin typeface="Tahoma" pitchFamily="34" charset="0"/>
                <a:cs typeface="Tahoma" pitchFamily="34" charset="0"/>
              </a:rPr>
              <a:t>Chạm đúng Insight</a:t>
            </a:r>
          </a:p>
        </p:txBody>
      </p:sp>
      <p:pic>
        <p:nvPicPr>
          <p:cNvPr id="40964" name="Picture 3" descr="10418207_379566495536363_2784565428041715990_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492375"/>
            <a:ext cx="4041775" cy="338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6963" y="1268413"/>
            <a:ext cx="6981825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088" y="744538"/>
            <a:ext cx="78676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3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5 GIAI ĐOẠN TRUYỀN THÔNG</a:t>
            </a:r>
          </a:p>
        </p:txBody>
      </p:sp>
      <p:pic>
        <p:nvPicPr>
          <p:cNvPr id="41987" name="Picture 4" descr="067958-3d-glossy-blue-orb-icon-alphanumeric-number-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84438" y="5372100"/>
            <a:ext cx="904875" cy="86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5" descr="104928-3d-glossy-orange-orb-icon-alphanumeric-number-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1628775"/>
            <a:ext cx="81438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6" descr="104931-3d-glossy-orange-orb-icon-alphanumeric-number-4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2638" y="4395788"/>
            <a:ext cx="9048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7" descr="glossy-green-orb-icon-alphanumeric-number-2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7600" y="2565400"/>
            <a:ext cx="904875" cy="89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8" descr="icon-3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01788" y="3530600"/>
            <a:ext cx="906462" cy="90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2" name="TextBox 9"/>
          <p:cNvSpPr txBox="1">
            <a:spLocks noChangeArrowheads="1"/>
          </p:cNvSpPr>
          <p:nvPr/>
        </p:nvSpPr>
        <p:spPr bwMode="auto">
          <a:xfrm>
            <a:off x="1403350" y="1557338"/>
            <a:ext cx="6945313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TẠO ĐÀ</a:t>
            </a:r>
            <a:r>
              <a:rPr lang="en-US" b="1">
                <a:latin typeface="Tahoma" pitchFamily="34" charset="0"/>
                <a:cs typeface="Tahoma" pitchFamily="34" charset="0"/>
              </a:rPr>
              <a:t>:  </a:t>
            </a:r>
            <a:r>
              <a:rPr lang="en-US">
                <a:latin typeface="Tahoma" pitchFamily="34" charset="0"/>
                <a:cs typeface="Tahoma" pitchFamily="34" charset="0"/>
              </a:rPr>
              <a:t>Training thị trường, khơi gợi sự tò mò, seeding, tung tin, úp mở</a:t>
            </a: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Dò hỏi, hình ảnh gây sự chú ý</a:t>
            </a:r>
          </a:p>
        </p:txBody>
      </p:sp>
      <p:sp>
        <p:nvSpPr>
          <p:cNvPr id="41993" name="TextBox 10"/>
          <p:cNvSpPr txBox="1">
            <a:spLocks noChangeArrowheads="1"/>
          </p:cNvSpPr>
          <p:nvPr/>
        </p:nvSpPr>
        <p:spPr bwMode="auto">
          <a:xfrm>
            <a:off x="2052638" y="2782888"/>
            <a:ext cx="62960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KÍCH HOẠT</a:t>
            </a:r>
            <a:r>
              <a:rPr lang="en-US" b="1">
                <a:latin typeface="Tahoma" pitchFamily="34" charset="0"/>
                <a:cs typeface="Tahoma" pitchFamily="34" charset="0"/>
              </a:rPr>
              <a:t>: THÔNG ĐiỆP + ĐỘ PHỦ </a:t>
            </a:r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41994" name="TextBox 11"/>
          <p:cNvSpPr txBox="1">
            <a:spLocks noChangeArrowheads="1"/>
          </p:cNvSpPr>
          <p:nvPr/>
        </p:nvSpPr>
        <p:spPr bwMode="auto">
          <a:xfrm>
            <a:off x="2987675" y="4611688"/>
            <a:ext cx="5360988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THÚC ĐẨY DOANH SỐ</a:t>
            </a:r>
            <a:r>
              <a:rPr lang="en-US">
                <a:latin typeface="Tahoma" pitchFamily="34" charset="0"/>
                <a:cs typeface="Tahoma" pitchFamily="34" charset="0"/>
              </a:rPr>
              <a:t>: CTA (Sự kiện, khuyến mãi, giảm giá…</a:t>
            </a:r>
          </a:p>
        </p:txBody>
      </p:sp>
      <p:sp>
        <p:nvSpPr>
          <p:cNvPr id="41995" name="TextBox 12"/>
          <p:cNvSpPr txBox="1">
            <a:spLocks noChangeArrowheads="1"/>
          </p:cNvSpPr>
          <p:nvPr/>
        </p:nvSpPr>
        <p:spPr bwMode="auto">
          <a:xfrm>
            <a:off x="2538413" y="3675063"/>
            <a:ext cx="58102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TRẢI NGHIỆM</a:t>
            </a:r>
            <a:r>
              <a:rPr lang="en-US" b="1">
                <a:latin typeface="Tahoma" pitchFamily="34" charset="0"/>
                <a:cs typeface="Tahoma" pitchFamily="34" charset="0"/>
              </a:rPr>
              <a:t>:</a:t>
            </a:r>
            <a:r>
              <a:rPr lang="en-US">
                <a:latin typeface="Tahoma" pitchFamily="34" charset="0"/>
                <a:cs typeface="Tahoma" pitchFamily="34" charset="0"/>
              </a:rPr>
              <a:t> chuỗi sự kiện gia tăng trải nghiệm, chia sẻ, seeding…</a:t>
            </a:r>
          </a:p>
        </p:txBody>
      </p:sp>
      <p:sp>
        <p:nvSpPr>
          <p:cNvPr id="41996" name="TextBox 13"/>
          <p:cNvSpPr txBox="1">
            <a:spLocks noChangeArrowheads="1"/>
          </p:cNvSpPr>
          <p:nvPr/>
        </p:nvSpPr>
        <p:spPr bwMode="auto">
          <a:xfrm>
            <a:off x="3276600" y="5384800"/>
            <a:ext cx="507206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GẮN KẾT</a:t>
            </a:r>
            <a:r>
              <a:rPr lang="en-US">
                <a:solidFill>
                  <a:srgbClr val="000000"/>
                </a:solidFill>
                <a:latin typeface="Tahoma" pitchFamily="34" charset="0"/>
                <a:cs typeface="Tahoma" pitchFamily="34" charset="0"/>
              </a:rPr>
              <a:t>: Cộng đồng, Fanpage, CLB, Thẻ VIP, tài trợ sự kiện, thông điệp cảm xúc, câu chuyện thương hiệu…</a:t>
            </a:r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endParaRPr lang="en-US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ChangeArrowheads="1"/>
          </p:cNvSpPr>
          <p:nvPr/>
        </p:nvSpPr>
        <p:spPr bwMode="auto">
          <a:xfrm>
            <a:off x="4449763" y="1700213"/>
            <a:ext cx="38893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Chân dung đối tượng truyền thông:</a:t>
            </a: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Công nhân xa nhà</a:t>
            </a: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Mong muốn, nhu cầu, sở thích?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Insight: thường xa gia đình, thậm chí </a:t>
            </a: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xa con; thèm được chia sẻ, tâm sự…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Chiến lược truyền thông 1: </a:t>
            </a:r>
            <a:r>
              <a:rPr lang="en-US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Tình cảm</a:t>
            </a:r>
          </a:p>
          <a:p>
            <a:pPr algn="just"/>
            <a:r>
              <a:rPr lang="en-US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Chia sẻ thông tin gắn bó gia đình</a:t>
            </a:r>
            <a:br>
              <a:rPr lang="en-US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</a:br>
            <a:r>
              <a:rPr lang="en-US">
                <a:solidFill>
                  <a:srgbClr val="0070C0"/>
                </a:solidFill>
                <a:latin typeface="Tahoma" pitchFamily="34" charset="0"/>
                <a:cs typeface="Tahoma" pitchFamily="34" charset="0"/>
              </a:rPr>
              <a:t>hoặc Sẻ chia tâm tình/ tâm sự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Thông điệp: </a:t>
            </a:r>
            <a:r>
              <a:rPr lang="en-US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Kết nối yêu thương  </a:t>
            </a:r>
          </a:p>
        </p:txBody>
      </p:sp>
      <p:sp>
        <p:nvSpPr>
          <p:cNvPr id="43011" name="AutoShape 11" descr="9k="/>
          <p:cNvSpPr>
            <a:spLocks noChangeAspect="1" noChangeArrowheads="1"/>
          </p:cNvSpPr>
          <p:nvPr/>
        </p:nvSpPr>
        <p:spPr bwMode="auto">
          <a:xfrm>
            <a:off x="8523288" y="2413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012" name="AutoShape 12" descr="9k="/>
          <p:cNvSpPr>
            <a:spLocks noChangeAspect="1" noChangeArrowheads="1"/>
          </p:cNvSpPr>
          <p:nvPr/>
        </p:nvSpPr>
        <p:spPr bwMode="auto">
          <a:xfrm>
            <a:off x="8523288" y="24130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3013" name="Picture 15" descr="m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988" y="2717800"/>
            <a:ext cx="3743325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ounded Rectangle 1"/>
          <p:cNvSpPr/>
          <p:nvPr/>
        </p:nvSpPr>
        <p:spPr bwMode="auto">
          <a:xfrm>
            <a:off x="561975" y="1000125"/>
            <a:ext cx="7777163" cy="473075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vi-VN" sz="26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5. Thiết kế thông điệp truyền thông</a:t>
            </a:r>
            <a:endParaRPr lang="en-US" sz="26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5" descr="ANd9GcTjH6FH5mjGe1XWZzrR4Vv9fQ1BrLdVHDf3k7XQIu1LM-YdqqT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8963" y="2492375"/>
            <a:ext cx="3887787" cy="258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5" name="AutoShape 10" descr="9k="/>
          <p:cNvSpPr>
            <a:spLocks noChangeAspect="1" noChangeArrowheads="1"/>
          </p:cNvSpPr>
          <p:nvPr/>
        </p:nvSpPr>
        <p:spPr bwMode="auto">
          <a:xfrm>
            <a:off x="44926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6" name="AutoShape 11" descr="9k="/>
          <p:cNvSpPr>
            <a:spLocks noChangeAspect="1" noChangeArrowheads="1"/>
          </p:cNvSpPr>
          <p:nvPr/>
        </p:nvSpPr>
        <p:spPr bwMode="auto">
          <a:xfrm>
            <a:off x="44926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7" name="AutoShape 12" descr="2Q=="/>
          <p:cNvSpPr>
            <a:spLocks noChangeAspect="1" noChangeArrowheads="1"/>
          </p:cNvSpPr>
          <p:nvPr/>
        </p:nvSpPr>
        <p:spPr bwMode="auto">
          <a:xfrm>
            <a:off x="44926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38" name="Rectangle 15"/>
          <p:cNvSpPr>
            <a:spLocks noChangeArrowheads="1"/>
          </p:cNvSpPr>
          <p:nvPr/>
        </p:nvSpPr>
        <p:spPr bwMode="auto">
          <a:xfrm>
            <a:off x="4572000" y="1916113"/>
            <a:ext cx="376713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Chân dung đối tượng truyền thông:</a:t>
            </a: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Công chức/ viên chức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Mong muốn, nhu cầu, sở thích?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Insight: kinh tế khó khăn, muốn cắt giảm chi tiêu nhưng không muốn người khác đánh giá điều này…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Chiến lược truyền thông 1: </a:t>
            </a:r>
            <a:r>
              <a:rPr lang="en-US">
                <a:solidFill>
                  <a:srgbClr val="FF3300"/>
                </a:solidFill>
                <a:latin typeface="Tahoma" pitchFamily="34" charset="0"/>
                <a:cs typeface="Tahoma" pitchFamily="34" charset="0"/>
              </a:rPr>
              <a:t>Khuyến mãi lớn cho khách hàng thân thiết</a:t>
            </a:r>
          </a:p>
          <a:p>
            <a:pPr algn="just"/>
            <a:endParaRPr lang="en-US">
              <a:solidFill>
                <a:srgbClr val="FF3300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Thông điệp: </a:t>
            </a:r>
            <a:r>
              <a:rPr lang="en-US">
                <a:solidFill>
                  <a:srgbClr val="FF3300"/>
                </a:solidFill>
                <a:latin typeface="Tahoma" pitchFamily="34" charset="0"/>
                <a:cs typeface="Tahoma" pitchFamily="34" charset="0"/>
              </a:rPr>
              <a:t>Kết nối dài lâu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61975" y="1000125"/>
            <a:ext cx="7777163" cy="473075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vi-VN" sz="26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5. Thiết kế thông điệp truyền thông</a:t>
            </a:r>
            <a:endParaRPr lang="en-US" sz="26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4" descr="ANd9GcRcl3gKUP7ALsBiupLJ_iyvAhSNJW2jd0vl4PMX3F3YCJeJUQl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2625" y="2497138"/>
            <a:ext cx="3457575" cy="230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AutoShape 10" descr="9k="/>
          <p:cNvSpPr>
            <a:spLocks noChangeAspect="1" noChangeArrowheads="1"/>
          </p:cNvSpPr>
          <p:nvPr/>
        </p:nvSpPr>
        <p:spPr bwMode="auto">
          <a:xfrm>
            <a:off x="44926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0" name="AutoShape 11" descr="9k="/>
          <p:cNvSpPr>
            <a:spLocks noChangeAspect="1" noChangeArrowheads="1"/>
          </p:cNvSpPr>
          <p:nvPr/>
        </p:nvSpPr>
        <p:spPr bwMode="auto">
          <a:xfrm>
            <a:off x="44926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AutoShape 12" descr="2Q=="/>
          <p:cNvSpPr>
            <a:spLocks noChangeAspect="1" noChangeArrowheads="1"/>
          </p:cNvSpPr>
          <p:nvPr/>
        </p:nvSpPr>
        <p:spPr bwMode="auto">
          <a:xfrm>
            <a:off x="44926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2" name="Rectangle 15"/>
          <p:cNvSpPr>
            <a:spLocks noChangeArrowheads="1"/>
          </p:cNvSpPr>
          <p:nvPr/>
        </p:nvSpPr>
        <p:spPr bwMode="auto">
          <a:xfrm>
            <a:off x="4284663" y="1773238"/>
            <a:ext cx="4019550" cy="369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Chân dung đối tượng truyền thông:</a:t>
            </a: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Học sinh/ Sinh viên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Mong muốn, nhu cầu, sở thích?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Insight: NGON-BỔ-RẺ vs CÁ TÍNH, PHONG CÁCH XÌ-TEEN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Chiến lược truyền thông 1: </a:t>
            </a:r>
            <a:r>
              <a:rPr lang="en-US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Be U/ là chính mình / Cuộc thi truy tìm chủ nhân NHẬT KÝ…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Thông điệp: </a:t>
            </a:r>
            <a:r>
              <a:rPr lang="en-US">
                <a:solidFill>
                  <a:srgbClr val="FF3300"/>
                </a:solidFill>
                <a:latin typeface="Tahoma" pitchFamily="34" charset="0"/>
                <a:cs typeface="Tahoma" pitchFamily="34" charset="0"/>
              </a:rPr>
              <a:t>Kết nối Tương lai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61975" y="1000125"/>
            <a:ext cx="7777163" cy="473075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vi-VN" sz="26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5. Thiết kế thông điệp truyền thông</a:t>
            </a:r>
            <a:endParaRPr lang="en-US" sz="26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ChangeArrowheads="1"/>
          </p:cNvSpPr>
          <p:nvPr/>
        </p:nvSpPr>
        <p:spPr bwMode="auto">
          <a:xfrm>
            <a:off x="638175" y="1793875"/>
            <a:ext cx="77152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342900" indent="-342900" algn="just">
              <a:buFontTx/>
              <a:buAutoNum type="alphaUcPeriod"/>
            </a:pPr>
            <a:r>
              <a:rPr lang="en-US" sz="2800">
                <a:latin typeface="Tahoma" pitchFamily="34" charset="0"/>
                <a:cs typeface="Tahoma" pitchFamily="34" charset="0"/>
              </a:rPr>
              <a:t>Không “bỏ tất cả… những gì bạn có vào một giỏ” – hãy kể nhiều câu chuyện hấp dẫn cho cùng một nội dung</a:t>
            </a:r>
          </a:p>
          <a:p>
            <a:pPr marL="342900" indent="-342900" algn="just"/>
            <a:endParaRPr lang="en-US" sz="2800">
              <a:latin typeface="Tahoma" pitchFamily="34" charset="0"/>
              <a:cs typeface="Tahoma" pitchFamily="34" charset="0"/>
            </a:endParaRPr>
          </a:p>
          <a:p>
            <a:pPr marL="342900" indent="-342900" algn="just"/>
            <a:r>
              <a:rPr lang="en-US" sz="2800">
                <a:latin typeface="Tahoma" pitchFamily="34" charset="0"/>
                <a:cs typeface="Tahoma" pitchFamily="34" charset="0"/>
              </a:rPr>
              <a:t>B. Nghiên cứu kỹ nhu cầu ẩn dấu của khách hàng để sáng tạo nên những chiến thuật thú vị và phù hợp</a:t>
            </a:r>
          </a:p>
          <a:p>
            <a:pPr marL="342900" indent="-342900" algn="just"/>
            <a:endParaRPr lang="en-US" sz="2800">
              <a:latin typeface="Tahoma" pitchFamily="34" charset="0"/>
              <a:cs typeface="Tahoma" pitchFamily="34" charset="0"/>
            </a:endParaRPr>
          </a:p>
          <a:p>
            <a:pPr marL="342900" indent="-342900" algn="just"/>
            <a:r>
              <a:rPr lang="en-US" sz="2800">
                <a:latin typeface="Tahoma" pitchFamily="34" charset="0"/>
                <a:cs typeface="Tahoma" pitchFamily="34" charset="0"/>
              </a:rPr>
              <a:t>C. Học hỏi/ ứng dụng sáng tạo câu chuyện của các ngành nghề/ thương hiệu khác.</a:t>
            </a:r>
          </a:p>
        </p:txBody>
      </p:sp>
      <p:sp>
        <p:nvSpPr>
          <p:cNvPr id="46083" name="AutoShape 5" descr="9k="/>
          <p:cNvSpPr>
            <a:spLocks noChangeAspect="1" noChangeArrowheads="1"/>
          </p:cNvSpPr>
          <p:nvPr/>
        </p:nvSpPr>
        <p:spPr bwMode="auto">
          <a:xfrm>
            <a:off x="44926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084" name="AutoShape 6" descr="9k="/>
          <p:cNvSpPr>
            <a:spLocks noChangeAspect="1" noChangeArrowheads="1"/>
          </p:cNvSpPr>
          <p:nvPr/>
        </p:nvSpPr>
        <p:spPr bwMode="auto">
          <a:xfrm>
            <a:off x="44926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561975" y="1000125"/>
            <a:ext cx="7777163" cy="473075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vi-VN" sz="26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5. Thiết kế thông điệp truyền thông</a:t>
            </a:r>
            <a:endParaRPr lang="en-US" sz="260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457200" y="649288"/>
            <a:ext cx="7931150" cy="1050925"/>
          </a:xfrm>
        </p:spPr>
        <p:txBody>
          <a:bodyPr/>
          <a:lstStyle/>
          <a:p>
            <a:pPr algn="l"/>
            <a:r>
              <a:rPr lang="en-US" sz="2800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Chiến thuật truyền thông</a:t>
            </a:r>
            <a:r>
              <a:rPr lang="vi-VN" sz="2800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vi-VN" sz="2800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800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dựa trên chiến lược đã lựa chọn</a:t>
            </a:r>
          </a:p>
        </p:txBody>
      </p:sp>
      <p:pic>
        <p:nvPicPr>
          <p:cNvPr id="47107" name="Picture 4" descr="tap_chi_dep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3800" y="1943100"/>
            <a:ext cx="3384550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TextBox 5"/>
          <p:cNvSpPr txBox="1">
            <a:spLocks noChangeArrowheads="1"/>
          </p:cNvSpPr>
          <p:nvPr/>
        </p:nvSpPr>
        <p:spPr bwMode="auto">
          <a:xfrm>
            <a:off x="900113" y="2105025"/>
            <a:ext cx="3816350" cy="415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200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Chiến lược: </a:t>
            </a:r>
            <a:r>
              <a:rPr lang="en-US" sz="1600">
                <a:latin typeface="Tahoma" pitchFamily="34" charset="0"/>
                <a:cs typeface="Tahoma" pitchFamily="34" charset="0"/>
              </a:rPr>
              <a:t>Người đẹp + người nổi tiếng</a:t>
            </a:r>
          </a:p>
          <a:p>
            <a:pPr algn="just"/>
            <a:r>
              <a:rPr lang="en-US" sz="1600">
                <a:latin typeface="Tahoma" pitchFamily="34" charset="0"/>
                <a:cs typeface="Tahoma" pitchFamily="34" charset="0"/>
              </a:rPr>
              <a:t/>
            </a:r>
            <a:br>
              <a:rPr lang="en-US" sz="1600">
                <a:latin typeface="Tahoma" pitchFamily="34" charset="0"/>
                <a:cs typeface="Tahoma" pitchFamily="34" charset="0"/>
              </a:rPr>
            </a:br>
            <a:r>
              <a:rPr lang="en-US" sz="2200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Big Idea:</a:t>
            </a:r>
            <a:r>
              <a:rPr lang="en-US" sz="220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600">
                <a:latin typeface="Tahoma" pitchFamily="34" charset="0"/>
                <a:cs typeface="Tahoma" pitchFamily="34" charset="0"/>
              </a:rPr>
              <a:t>Người phụ nữ Đẹp là người biết yêu bản thân</a:t>
            </a:r>
          </a:p>
          <a:p>
            <a:endParaRPr lang="en-US" sz="1600">
              <a:latin typeface="Tahoma" pitchFamily="34" charset="0"/>
              <a:cs typeface="Tahoma" pitchFamily="34" charset="0"/>
            </a:endParaRPr>
          </a:p>
          <a:p>
            <a:r>
              <a:rPr lang="en-US" sz="2200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Concept (chiến thuật): </a:t>
            </a:r>
          </a:p>
          <a:p>
            <a:pPr algn="just">
              <a:buFontTx/>
              <a:buChar char="-"/>
            </a:pPr>
            <a:r>
              <a:rPr lang="en-US" sz="1600">
                <a:latin typeface="Tahoma" pitchFamily="34" charset="0"/>
                <a:cs typeface="Tahoma" pitchFamily="34" charset="0"/>
              </a:rPr>
              <a:t>Biết yêu bản thân là Hạnh phúc</a:t>
            </a:r>
          </a:p>
          <a:p>
            <a:endParaRPr lang="en-US" sz="1600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 sz="2200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Thủ pháp</a:t>
            </a:r>
            <a:r>
              <a:rPr lang="en-US" sz="1600" b="1">
                <a:latin typeface="Tahoma" pitchFamily="34" charset="0"/>
                <a:cs typeface="Tahoma" pitchFamily="34" charset="0"/>
              </a:rPr>
              <a:t>: </a:t>
            </a:r>
            <a:r>
              <a:rPr lang="en-US" sz="1600">
                <a:latin typeface="Tahoma" pitchFamily="34" charset="0"/>
                <a:cs typeface="Tahoma" pitchFamily="34" charset="0"/>
              </a:rPr>
              <a:t>+ Câu chuyện về người phụ nữ không biết yêu chính mình, bị chồng hắt hủi trên Fanpage người nổi tiếng và trên báo chí. + Thương hiệu chia sẻ quan điểm + Big Event Count your life by smiles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5"/>
          <p:cNvSpPr txBox="1">
            <a:spLocks noChangeArrowheads="1"/>
          </p:cNvSpPr>
          <p:nvPr/>
        </p:nvSpPr>
        <p:spPr bwMode="auto">
          <a:xfrm>
            <a:off x="857250" y="1120775"/>
            <a:ext cx="3313113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Chiến lược: </a:t>
            </a:r>
            <a:r>
              <a:rPr lang="en-US" sz="2000">
                <a:latin typeface="Tahoma" pitchFamily="34" charset="0"/>
                <a:cs typeface="Tahoma" pitchFamily="34" charset="0"/>
              </a:rPr>
              <a:t>N</a:t>
            </a:r>
            <a:r>
              <a:rPr lang="en-US" sz="1600">
                <a:latin typeface="Tahoma" pitchFamily="34" charset="0"/>
                <a:cs typeface="Tahoma" pitchFamily="34" charset="0"/>
              </a:rPr>
              <a:t>gười nổi tiếng + Câu chuyện thương hiệu cảm động</a:t>
            </a:r>
          </a:p>
          <a:p>
            <a:pPr algn="just"/>
            <a:r>
              <a:rPr lang="en-US" sz="1600">
                <a:latin typeface="Tahoma" pitchFamily="34" charset="0"/>
                <a:cs typeface="Tahoma" pitchFamily="34" charset="0"/>
              </a:rPr>
              <a:t/>
            </a:r>
            <a:br>
              <a:rPr lang="en-US" sz="1600">
                <a:latin typeface="Tahoma" pitchFamily="34" charset="0"/>
                <a:cs typeface="Tahoma" pitchFamily="34" charset="0"/>
              </a:rPr>
            </a:br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Big Idea:</a:t>
            </a:r>
            <a:r>
              <a:rPr lang="en-US" sz="1600">
                <a:latin typeface="Tahoma" pitchFamily="34" charset="0"/>
                <a:cs typeface="Tahoma" pitchFamily="34" charset="0"/>
              </a:rPr>
              <a:t> Vượt qua thách thức để vươn lên dẫn đầu</a:t>
            </a:r>
          </a:p>
          <a:p>
            <a:pPr algn="just"/>
            <a:endParaRPr lang="en-US" sz="1600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 sz="20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Concept (chiến thuật): </a:t>
            </a:r>
          </a:p>
          <a:p>
            <a:pPr algn="just">
              <a:buFontTx/>
              <a:buChar char="-"/>
            </a:pPr>
            <a:r>
              <a:rPr lang="en-US" sz="1600">
                <a:latin typeface="Tahoma" pitchFamily="34" charset="0"/>
                <a:cs typeface="Tahoma" pitchFamily="34" charset="0"/>
              </a:rPr>
              <a:t> Vượt qua mọi trở ngại để thành công – câu chuyện đời thực của người nổi tiếng.</a:t>
            </a:r>
          </a:p>
          <a:p>
            <a:pPr algn="just"/>
            <a:endParaRPr lang="en-US" sz="1600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 sz="22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Thủ pháp: </a:t>
            </a:r>
            <a:r>
              <a:rPr lang="en-US" sz="1600">
                <a:latin typeface="Tahoma" pitchFamily="34" charset="0"/>
                <a:cs typeface="Tahoma" pitchFamily="34" charset="0"/>
              </a:rPr>
              <a:t>+ Câu chuyện do người nổi tiếng chia sẻ về những trải nghiệm vượt qua giai đoạn khó khăn nhất của cuộc sống + Cuộc thi “Vượt qua thử thách” của sinh viên (ngành phù hợp thương hiệu)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3088" y="981075"/>
            <a:ext cx="4003675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5" descr="Duynhan_chungtalachienbinh_deponline (8)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98963" y="3141663"/>
            <a:ext cx="3987800" cy="271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5"/>
          <p:cNvSpPr txBox="1">
            <a:spLocks noChangeArrowheads="1"/>
          </p:cNvSpPr>
          <p:nvPr/>
        </p:nvSpPr>
        <p:spPr bwMode="auto">
          <a:xfrm>
            <a:off x="827088" y="981075"/>
            <a:ext cx="3744912" cy="498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4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Chiến lược: </a:t>
            </a:r>
            <a:r>
              <a:rPr lang="en-US" b="1">
                <a:latin typeface="Tahoma" pitchFamily="34" charset="0"/>
                <a:cs typeface="Tahoma" pitchFamily="34" charset="0"/>
              </a:rPr>
              <a:t>Câu chuyện thương hiệu cảm động</a:t>
            </a: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/>
            </a:r>
            <a:br>
              <a:rPr lang="en-US">
                <a:latin typeface="Tahoma" pitchFamily="34" charset="0"/>
                <a:cs typeface="Tahoma" pitchFamily="34" charset="0"/>
              </a:rPr>
            </a:br>
            <a:r>
              <a:rPr lang="en-US" sz="24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Big Idea: Hạnh phúc gia đình trong Tết đoàn viên</a:t>
            </a:r>
            <a:endParaRPr lang="en-US" b="1">
              <a:solidFill>
                <a:srgbClr val="00B050"/>
              </a:solidFill>
              <a:latin typeface="Tahoma" pitchFamily="34" charset="0"/>
              <a:cs typeface="Tahoma" pitchFamily="34" charset="0"/>
            </a:endParaRP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 sz="24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Concept (chiến thuật): </a:t>
            </a:r>
            <a:endParaRPr lang="en-US" sz="2400" b="1">
              <a:solidFill>
                <a:srgbClr val="00B05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Tx/>
              <a:buChar char="-"/>
            </a:pPr>
            <a:r>
              <a:rPr lang="en-US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Về nhà đón tết, cha mẹ đỏ mắt chờ con.</a:t>
            </a:r>
          </a:p>
          <a:p>
            <a:pPr algn="just"/>
            <a:r>
              <a:rPr lang="en-US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- Tình cha-con: Con chỉ muốn cha về ăn tết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 b="1">
                <a:latin typeface="Tahoma" pitchFamily="34" charset="0"/>
                <a:cs typeface="Tahoma" pitchFamily="34" charset="0"/>
              </a:rPr>
              <a:t>Thủ pháp: Viral Video về nhà đón tết thực hiện xuyên suốt hàng năm của Neptune</a:t>
            </a:r>
            <a:endParaRPr lang="en-US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49155" name="Picture 4" descr="Neptune Về nhà đón tế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32363" y="3721100"/>
            <a:ext cx="3671887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5" descr="http://phanxine.com/wp-content/uploads/2013/12/neptune-630x884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2363" y="549275"/>
            <a:ext cx="2232025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5"/>
          <p:cNvSpPr txBox="1">
            <a:spLocks noChangeArrowheads="1"/>
          </p:cNvSpPr>
          <p:nvPr/>
        </p:nvSpPr>
        <p:spPr bwMode="auto">
          <a:xfrm>
            <a:off x="755650" y="1754188"/>
            <a:ext cx="4679950" cy="424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en-US" sz="2200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Chiến lược: </a:t>
            </a:r>
            <a:r>
              <a:rPr lang="en-US">
                <a:latin typeface="Tahoma" pitchFamily="34" charset="0"/>
                <a:cs typeface="Tahoma" pitchFamily="34" charset="0"/>
              </a:rPr>
              <a:t>Trải nghiệm cuộc sống + cá nhân hóa</a:t>
            </a: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/>
            </a:r>
            <a:br>
              <a:rPr lang="en-US">
                <a:latin typeface="Tahoma" pitchFamily="34" charset="0"/>
                <a:cs typeface="Tahoma" pitchFamily="34" charset="0"/>
              </a:rPr>
            </a:br>
            <a:r>
              <a:rPr lang="en-US" sz="2200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Big Idea:</a:t>
            </a:r>
            <a:r>
              <a:rPr lang="en-US" sz="220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>
                <a:latin typeface="Tahoma" pitchFamily="34" charset="0"/>
                <a:cs typeface="Tahoma" pitchFamily="34" charset="0"/>
              </a:rPr>
              <a:t>Tôi là người đầu tiên cắm cờ đánh dấu những địa điểm đáng tự hào của đất nước tôi.</a:t>
            </a:r>
          </a:p>
          <a:p>
            <a:pPr algn="just"/>
            <a:r>
              <a:rPr lang="en-US">
                <a:latin typeface="Tahoma" pitchFamily="34" charset="0"/>
                <a:cs typeface="Tahoma" pitchFamily="34" charset="0"/>
              </a:rPr>
              <a:t> </a:t>
            </a:r>
          </a:p>
          <a:p>
            <a:pPr algn="just"/>
            <a:r>
              <a:rPr lang="en-US" sz="2200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Concept (chiến thuật): </a:t>
            </a:r>
          </a:p>
          <a:p>
            <a:pPr algn="just">
              <a:buFontTx/>
              <a:buChar char="-"/>
            </a:pPr>
            <a:r>
              <a:rPr lang="en-US">
                <a:latin typeface="Tahoma" pitchFamily="34" charset="0"/>
                <a:cs typeface="Tahoma" pitchFamily="34" charset="0"/>
              </a:rPr>
              <a:t> Các bạn trẻ tự checkin điểm đến Kool trên bản đồ.</a:t>
            </a:r>
          </a:p>
          <a:p>
            <a:pPr algn="just"/>
            <a:endParaRPr lang="en-US">
              <a:latin typeface="Tahoma" pitchFamily="34" charset="0"/>
              <a:cs typeface="Tahoma" pitchFamily="34" charset="0"/>
            </a:endParaRPr>
          </a:p>
          <a:p>
            <a:pPr algn="just"/>
            <a:r>
              <a:rPr lang="en-US" sz="2200" b="1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Thủ pháp: </a:t>
            </a:r>
            <a:r>
              <a:rPr lang="en-US">
                <a:latin typeface="Tahoma" pitchFamily="34" charset="0"/>
                <a:cs typeface="Tahoma" pitchFamily="34" charset="0"/>
              </a:rPr>
              <a:t>Truyền thông tích hợp trên tất cả các kênh. Hành trình của Nhóm bạn trẻ được tài trợ dẫn dắt câu chuyện.</a:t>
            </a:r>
          </a:p>
        </p:txBody>
      </p:sp>
      <p:pic>
        <p:nvPicPr>
          <p:cNvPr id="50179" name="Picture 3" descr="my kool vietnam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1724025"/>
            <a:ext cx="2457450" cy="436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>
          <a:xfrm>
            <a:off x="457200" y="785813"/>
            <a:ext cx="8229600" cy="1143000"/>
          </a:xfrm>
        </p:spPr>
        <p:txBody>
          <a:bodyPr/>
          <a:lstStyle/>
          <a:p>
            <a:r>
              <a:rPr lang="en-US" sz="4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Các kiểu concept và thủ pháp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971550" y="2105025"/>
            <a:ext cx="7272338" cy="3124200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400" b="1" smtClean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CẢM XÚC MẠNH MẼ</a:t>
            </a:r>
          </a:p>
          <a:p>
            <a:pPr algn="just">
              <a:buFontTx/>
              <a:buNone/>
            </a:pPr>
            <a:endParaRPr lang="en-US" sz="900" b="1" smtClean="0">
              <a:solidFill>
                <a:srgbClr val="00B050"/>
              </a:solidFill>
              <a:latin typeface="Tahoma" pitchFamily="34" charset="0"/>
              <a:cs typeface="Tahoma" pitchFamily="34" charset="0"/>
            </a:endParaRP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1. Quá buồn cười, quá thú vị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2. Nỗi đau của cả một tập hợp đông đảo công chúng trong xã hội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3. Hình ảnh/ sự kiện đáng thương cảm, gây xúc động mạnh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4. Tình yêu: lãng mạn, hài hước, đáng mơ ước….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4500" y="6326188"/>
            <a:ext cx="5707063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bài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giảng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tham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khảo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số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concept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truyền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thông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của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chuyên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Digital Marketing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Tuấn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Hà</a:t>
            </a:r>
            <a:endParaRPr lang="en-US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1435100"/>
            <a:ext cx="7935913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TextBox 6"/>
          <p:cNvSpPr txBox="1">
            <a:spLocks noChangeArrowheads="1"/>
          </p:cNvSpPr>
          <p:nvPr/>
        </p:nvSpPr>
        <p:spPr bwMode="auto">
          <a:xfrm>
            <a:off x="577850" y="476250"/>
            <a:ext cx="6297613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vi-VN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Sự thay đổi của người tiêu dùng</a:t>
            </a:r>
          </a:p>
          <a:p>
            <a:r>
              <a:rPr lang="vi-VN" sz="24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từ khi có Internet và mạng xã hội</a:t>
            </a:r>
            <a:endParaRPr lang="en-US" sz="2400" b="1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1143000"/>
          </a:xfrm>
        </p:spPr>
        <p:txBody>
          <a:bodyPr/>
          <a:lstStyle/>
          <a:p>
            <a:r>
              <a:rPr lang="en-US" sz="4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Các kiểu concept và thủ pháp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900113" y="1785938"/>
            <a:ext cx="7343775" cy="445135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b="1" smtClean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CẢM XÚC MẠNH MẼ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5. Tình mẹ con của Động vật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6. Tình cảm với MẸ/CHA, con cái, thầy cô, bè bạn tri kỷ, 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7. Tình yêu với thần tượng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8. Hành vi đáng hổ thẹn bị xã hội lên án</a:t>
            </a:r>
          </a:p>
          <a:p>
            <a:pPr>
              <a:buFontTx/>
              <a:buNone/>
            </a:pPr>
            <a:endParaRPr lang="en-US" sz="2400" smtClean="0">
              <a:latin typeface="Tahoma" pitchFamily="34" charset="0"/>
              <a:cs typeface="Tahoma" pitchFamily="34" charset="0"/>
            </a:endParaRPr>
          </a:p>
          <a:p>
            <a:pPr>
              <a:buFontTx/>
              <a:buNone/>
            </a:pPr>
            <a:r>
              <a:rPr lang="en-US" sz="2400" b="1" smtClean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NỖI SỢ HÃI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9. Lo ngại về bệnh tật, đặc biệt bệnh truyền nhiễm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10. Lo ngại về chất lượng sản phẩm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457200" y="714375"/>
            <a:ext cx="8229600" cy="1143000"/>
          </a:xfrm>
        </p:spPr>
        <p:txBody>
          <a:bodyPr/>
          <a:lstStyle/>
          <a:p>
            <a:r>
              <a:rPr lang="en-US" sz="4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Các kiểu concept và thủ pháp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>
          <a:xfrm>
            <a:off x="971550" y="1908175"/>
            <a:ext cx="7345363" cy="2735263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400" b="1" smtClean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NỖI SỢ HÃI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11. Lo ngại về sức khỏe, đặc biệt những lo ngại dành cho con cái.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12. Bất ổn chính trị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13. Rủi ro tài chính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14. Niềm tin tôn giáo (lời nguyền…)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4500" y="6326188"/>
            <a:ext cx="5707063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bài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giảng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tham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khảo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số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concept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truyền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thông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của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chuyên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Digital Marketing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Tuấn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Hà</a:t>
            </a:r>
            <a:endParaRPr lang="en-US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468313" y="620713"/>
            <a:ext cx="8229600" cy="1143000"/>
          </a:xfrm>
        </p:spPr>
        <p:txBody>
          <a:bodyPr/>
          <a:lstStyle/>
          <a:p>
            <a:r>
              <a:rPr lang="en-US" sz="4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Các kiểu concept và thủ pháp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900113" y="1844675"/>
            <a:ext cx="7272337" cy="3230563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b="1" smtClean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SỰ HAM MUỐN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15. Khẳng định bản thân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16. Tài chính tột bậc: Làm giàu – Miễn phí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17. Bản năng: tình dục, người đẹp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18. Khao khát được ngưỡng mộ, ca ngợi hoặc nổi tiếng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19. Chinh phục thử thách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>
          <a:xfrm>
            <a:off x="457200" y="630238"/>
            <a:ext cx="8229600" cy="1143000"/>
          </a:xfrm>
        </p:spPr>
        <p:txBody>
          <a:bodyPr/>
          <a:lstStyle/>
          <a:p>
            <a:r>
              <a:rPr lang="en-US" sz="4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Các kiểu concept và thủ pháp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>
          <a:xfrm>
            <a:off x="900113" y="1773238"/>
            <a:ext cx="7343775" cy="3805237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400" b="1" smtClean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TÂM LÝ ĐÁM ĐÔNG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20. Sự kiện theo trào lưu khiến mọi người đều quan tâm (tính thời điểm)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21. Những quan điểm trái chiều gây tranh cãi, 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22. Kích thích trí tò mò cao độ (truy tìm kho báu, truy tìm lời giải, cuộc thi thử thách…)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23. Hành động theo đám đông (Trèo rào ở Công viên nước)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24. Tin nóng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4500" y="6326188"/>
            <a:ext cx="5707063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bài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giảng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tham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khảo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số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concept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truyền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thông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của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chuyên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Digital Marketing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Tuấn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Hà</a:t>
            </a:r>
            <a:endParaRPr lang="en-US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457200" y="476250"/>
            <a:ext cx="8229600" cy="1143000"/>
          </a:xfrm>
        </p:spPr>
        <p:txBody>
          <a:bodyPr/>
          <a:lstStyle/>
          <a:p>
            <a:r>
              <a:rPr lang="en-US" sz="4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Các kiểu concept và thủ pháp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971550" y="1700213"/>
            <a:ext cx="7272338" cy="4321175"/>
          </a:xfrm>
        </p:spPr>
        <p:txBody>
          <a:bodyPr/>
          <a:lstStyle/>
          <a:p>
            <a:pPr algn="just">
              <a:buFontTx/>
              <a:buNone/>
            </a:pPr>
            <a:r>
              <a:rPr lang="en-US" sz="2400" b="1" smtClean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Hữu ích – Giá trị thực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25. Lòng tự hào và tự tôn dân tộc, địa phương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26. Thần tượng, Elite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27. Miễn phí, 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28. Quà tặng giá trị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29. Thông tin mới hữu ích, giá trị vượt trội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30. Thông tin “đào mộ” có giá trị: hoài niệm, hoài cổ, truyền thuyết, lời sấm truyền…</a:t>
            </a:r>
          </a:p>
          <a:p>
            <a:pPr algn="just"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31. Hình ảnh nên thơ, cảm xúc: con người, phong cảnh, điểm đến, trải nghiệm…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4500" y="6326188"/>
            <a:ext cx="5707063" cy="246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Phần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bài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giảng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tham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khảo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một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số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concept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truyền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thông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của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chuyên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gia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Digital Marketing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Tuấn</a:t>
            </a:r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000" i="1" dirty="0" err="1">
                <a:solidFill>
                  <a:schemeClr val="bg1">
                    <a:lumMod val="50000"/>
                  </a:schemeClr>
                </a:solidFill>
              </a:rPr>
              <a:t>Hà</a:t>
            </a:r>
            <a:endParaRPr lang="en-US" sz="10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457200" y="557213"/>
            <a:ext cx="8229600" cy="1143000"/>
          </a:xfrm>
        </p:spPr>
        <p:txBody>
          <a:bodyPr/>
          <a:lstStyle/>
          <a:p>
            <a:r>
              <a:rPr lang="en-US" sz="4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Các kiểu concept và thủ pháp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900113" y="1700213"/>
            <a:ext cx="7416800" cy="316865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b="1" smtClean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PHI THƯỜNG, KỲ QUẶC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32. Hành động bất bình thường gây tranh cãi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33. Hành động bất bình thường đáng ngưỡng mộ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34. Trải nghiệm độc đáo không thể diễn tả bằng lời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35. Sự kiện bất thường không có lời giải</a:t>
            </a:r>
          </a:p>
          <a:p>
            <a:pPr>
              <a:buFontTx/>
              <a:buNone/>
            </a:pPr>
            <a:r>
              <a:rPr lang="en-US" sz="2400" smtClean="0">
                <a:latin typeface="Tahoma" pitchFamily="34" charset="0"/>
                <a:cs typeface="Tahoma" pitchFamily="34" charset="0"/>
              </a:rPr>
              <a:t>36. Hành động phi thường (vượt qua ngưỡng giới hạn của con người)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Content Placeholder 3" descr="03.png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84213" y="836613"/>
            <a:ext cx="7812087" cy="5191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539750" y="492125"/>
            <a:ext cx="8229600" cy="1641475"/>
          </a:xfrm>
        </p:spPr>
        <p:txBody>
          <a:bodyPr/>
          <a:lstStyle/>
          <a:p>
            <a:pPr algn="l"/>
            <a:r>
              <a:rPr lang="en-US" sz="28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LỰA CHỌN KÊNH (CHANEL) PHÙ HỢP VỚI CHIẾN LƯỢC TRUYỀN THÔNG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>
          <a:xfrm>
            <a:off x="900113" y="2060575"/>
            <a:ext cx="7272337" cy="4248150"/>
          </a:xfrm>
        </p:spPr>
        <p:txBody>
          <a:bodyPr/>
          <a:lstStyle/>
          <a:p>
            <a:pPr marL="514350" indent="-514350" algn="just">
              <a:buFontTx/>
              <a:buAutoNum type="arabicPeriod"/>
            </a:pPr>
            <a:r>
              <a:rPr lang="en-US" sz="2000" smtClean="0">
                <a:latin typeface="Tahoma" pitchFamily="34" charset="0"/>
                <a:cs typeface="Tahoma" pitchFamily="34" charset="0"/>
              </a:rPr>
              <a:t>TRUYỀN THÔNG TÍCH HỢP (Focus + đa dạng hóa các kênh để tăng khả năng tiếp cận tới khách hàng)</a:t>
            </a:r>
          </a:p>
          <a:p>
            <a:pPr marL="514350" indent="-514350" algn="just">
              <a:buFontTx/>
              <a:buAutoNum type="arabicPeriod"/>
            </a:pPr>
            <a:endParaRPr lang="en-US" sz="2000" smtClean="0">
              <a:latin typeface="Tahoma" pitchFamily="34" charset="0"/>
              <a:cs typeface="Tahoma" pitchFamily="34" charset="0"/>
            </a:endParaRPr>
          </a:p>
          <a:p>
            <a:pPr marL="514350" indent="-514350" algn="just">
              <a:buFontTx/>
              <a:buAutoNum type="arabicPeriod"/>
            </a:pPr>
            <a:r>
              <a:rPr lang="en-US" sz="2000" smtClean="0">
                <a:latin typeface="Tahoma" pitchFamily="34" charset="0"/>
                <a:cs typeface="Tahoma" pitchFamily="34" charset="0"/>
              </a:rPr>
              <a:t>Chia nhỏ nhóm khách hàng mục tiêu + Công chúng mục tiêu + Khách hàng gây ảnh hưởng để gia tăng độ phủ thông điệp và độ phủ thương hiệu</a:t>
            </a:r>
          </a:p>
          <a:p>
            <a:pPr marL="514350" indent="-514350" algn="just">
              <a:buFontTx/>
              <a:buAutoNum type="arabicPeriod"/>
            </a:pPr>
            <a:endParaRPr lang="en-US" sz="2000" smtClean="0">
              <a:latin typeface="Tahoma" pitchFamily="34" charset="0"/>
              <a:cs typeface="Tahoma" pitchFamily="34" charset="0"/>
            </a:endParaRPr>
          </a:p>
          <a:p>
            <a:pPr marL="514350" indent="-514350">
              <a:buFontTx/>
              <a:buNone/>
            </a:pPr>
            <a:r>
              <a:rPr lang="en-US" sz="2000" smtClean="0">
                <a:latin typeface="Tahoma" pitchFamily="34" charset="0"/>
                <a:cs typeface="Tahoma" pitchFamily="34" charset="0"/>
              </a:rPr>
              <a:t>3. 	WHERE – WHEN? : Khách hàng mục tiêu xuất hiện ở đâu/ khi nào? </a:t>
            </a:r>
            <a:r>
              <a:rPr lang="en-US" sz="2000" smtClean="0">
                <a:latin typeface="Tahoma" pitchFamily="34" charset="0"/>
                <a:cs typeface="Tahoma" pitchFamily="34" charset="0"/>
                <a:sym typeface="Wingdings" pitchFamily="2" charset="2"/>
              </a:rPr>
              <a:t> lựa chọn kênh phù hợp</a:t>
            </a:r>
          </a:p>
          <a:p>
            <a:pPr marL="514350" indent="-514350">
              <a:buFontTx/>
              <a:buNone/>
            </a:pPr>
            <a:endParaRPr lang="en-US" sz="2000" smtClean="0">
              <a:latin typeface="Tahoma" pitchFamily="34" charset="0"/>
              <a:cs typeface="Tahoma" pitchFamily="34" charset="0"/>
              <a:sym typeface="Wingdings" pitchFamily="2" charset="2"/>
            </a:endParaRPr>
          </a:p>
          <a:p>
            <a:pPr marL="514350" indent="-514350">
              <a:buFontTx/>
              <a:buNone/>
            </a:pPr>
            <a:r>
              <a:rPr lang="en-US" sz="2000" smtClean="0">
                <a:latin typeface="Tahoma" pitchFamily="34" charset="0"/>
                <a:cs typeface="Tahoma" pitchFamily="34" charset="0"/>
                <a:sym typeface="Wingdings" pitchFamily="2" charset="2"/>
              </a:rPr>
              <a:t>4. Học hỏi từ người dẫn đầu thị trường và các thương hiệu cùng tập khách hàng</a:t>
            </a:r>
            <a:endParaRPr lang="en-US" sz="2000" smtClean="0">
              <a:latin typeface="Tahoma" pitchFamily="34" charset="0"/>
              <a:cs typeface="Tahoma" pitchFamily="34" charset="0"/>
            </a:endParaRPr>
          </a:p>
          <a:p>
            <a:pPr marL="514350" indent="-514350" algn="just">
              <a:buFontTx/>
              <a:buAutoNum type="arabicPeriod"/>
            </a:pPr>
            <a:endParaRPr lang="en-US" sz="2000" smtClean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4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60419" name="AutoShape 5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60420" name="AutoShape 6" descr="2Q=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0421" name="Picture 10" descr="Above-below-through-the-line-market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9750" y="1704975"/>
            <a:ext cx="8208963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ounded Rectangle 1"/>
          <p:cNvSpPr/>
          <p:nvPr/>
        </p:nvSpPr>
        <p:spPr bwMode="auto">
          <a:xfrm>
            <a:off x="539750" y="836613"/>
            <a:ext cx="8208963" cy="576262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4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Kênh truyền thông và các sản phẩm phục vụ truyền thông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AutoShape 4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43" name="AutoShape 5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44" name="AutoShape 6" descr="2Q=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45" name="AutoShape 8" descr="data:image/jpeg;base64,/9j/4AAQSkZJRgABAQAAAQABAAD/2wCEAAkGBhQSEBUUExQWFRUVFxoYFxcYGBkdGhgYFxkbFxYdHhkZHSYeGBklHCAdHy8gIycpLC0sHB4xNTMqNScrLisBCQoKDgwOGg8PGjUkHCQsLCwuLywpLzUvLDQsLCwtLDAsLCwrNSwsLC8sMCouLCksKSwvLC4sKiwsKSksKSwsKf/AABEIAM0A9gMBIgACEQEDEQH/xAAcAAABBAMBAAAAAAAAAAAAAAAAAwQFBgECBwj/xABJEAACAgEDAgQCBAwDBgUDBQABAgMREgAEIRMxBQYiQTJRBxQjYRUzNDVCVHFzk7Kz0lKBoRYkQ2J0kXKCkrHxF1PwY8HC0eH/xAAbAQEAAgMBAQAAAAAAAAAAAAAAAQMCBAUGB//EADgRAAIBAQMJBwEIAgMAAAAAAAABAhEDBBIFFBUhMVFxodETMlJTkbHhM0FhYoGSwdLwQqIGFkP/2gAMAwEAAhEDEQA/AKvBtXkNRo7kC6RWY186UE19+l/wNuP1ef8Agy/26uH0Ofl0v7hv6keuxa9Pe8pOwtMCjX8zRhYKSrU82/gbcfq8/wDBl/t0fgbcfq+4/gy/269JaNaumZeDmZ5qt55t/A24/V9x/Bl/t0fgbcfq+4/gy/269Jaa7zxWGIqJZY4y5pQ7qpY/IAnnUrLE26KHP4IzZbzzv+Btx+r7j+DL/bo/A24/V9x/Bk/t16K3G+VHjQ8tISFAIv0jJjyRYA+V9xrTceKwxusbyxo7/AjOoZv2KTZ/y1KyvN7Ic/gZtHeeePwNuP1fcfwZf7dH4G3H6vuP4Mv9uvRzzqCoJALWFBItiBZoe/HOmG+8xwRRmQyIRkVADpyymmUEsBY97PGpjle0lqUOfwHdor7TgH4G3H6vuP4Mv9uj8Dbj9X3H8GX+3XofaeKxSgGORGyUsKYG1BxJoHsG4PyPGt4fEI3+GRG9Ak4YH0NeLcH4TRo9uDqHle0X+HP4GbR3nnX8Dbj9X3H8GX+3R+Btx+r7j+DL/br0Y28QR9QuojrLOxjj3vLtX36Ri8ZgaPqrNE0dgZh1K2SABkDV2QK+8aaXtPBz+Bm0d555/A24/V9x/Bl/t0fgbcfq+4/gy/269FvvYwcS6ggqCCwu34QV8z7fPRPvY0NO6qcWemYD0LWTc/oixZ7Cxppifg5/AzaO886fgbcfq+4/gy/26PwNuP1fcfwZP7deipPEYlFtIgGOdlgPR/i7/D9/bWmx8WhmvoyxyY1lg6tV3V4k1dH/ALaaXtKVwauPwM2jvPPH4G3H6vuP4Mn9uj8Dbj9X3H8GT+3XoY+MQYF+tHgGwLZrQb/CTdBvu0v9aTPp5LmVyxsZYg0TXer4vTTE/Bz+Bm0d55y/A24/V9x/Bk/t0fgbcfq+4/gyf269Cx+NQNJ0lmiMlkYB1LWO4xu7GlPwlFSnqJTOUU5D1OCQVHPLAgiu/B+WpeV7Rf8An/fQjNo7zzt+Btx+rz/wZP7dH4G3H6vP/Bk/t16BHmPa5FfrMOQBJHVSwFBZiRfFAEn5AHWYfMO2c0u4hY8cCRD8TBV7H3YgD7yBqdK2vl+/QZvHxHn38Dbj9Xn/AIMn9uj8Dbj9Xn/gyf269FDfxkWJEIzwvIfHdY9/iviu+tB4vCZeiJY+r36ea5/+m71jpe08HP4JzaO888fgbcfq8/8ABk/t0fgbcfq8/wDBk/t16S0ajTUvBzGareebfwNuP1ef+DJ/brWTwqdQWaCZVAslopAAPmSVoDXpTUH55/Nu7/cSfynWdnleUpKODa95DuySrU8/aNGjXdxGrhL39Dn5dJ+4b+pHrsWuO/Q5+XSfuG/qR667uZSqMwGRAJAurIHa/b9uvJZSdbd8EdOzVIiujUPuPHT9XjljVHLtArKZCMDOyL3CtyM1NECx8tRp8+RrmXRgqKvYr8RRpG5cqKxoDnk2Nc4sLVqueIeGSibcOsEW4G4iRAHYADAOCjgg3Ecr4s2W40tvPNQjn6RjagVGQZb9ZjVTgTYXJ6N88Ggdat5yiXphgwMkSS91pVdWbmyDQCm2qhxrOE3B6iGqkV4x5b3csxnQwq0AjG2Qgm+nTyYvf2QkP2RsN6VB4vTuXwmZX3X2EU67p0cdVhig6aRsjrRLKuJYY3eRHHcuV85xOs5iUuYYllItaYOuaiwTRojv8we2k5fOqKWHTexl7rQKiOwxv/FIBag+5/bdnMqJUWr4/dV9THAhXzP4C+6aBVdo1Vn6joQHCtEyekm6JJAscgX21GDwXc9LaKYwrbbqIegY1DLjgjKrgqoYcla45H3mSn82YpEwiYmR2jxLICGR8CO5DEmyK9hzWkR56iPIRyKUnlAUzWNgXJcBVPURQb7hvYWYjeJRio/YvnqThQ08Q8uTySJOlpNDCREXZTcmbWj9P0lHTgkDiwe40j4R5QnTC3aLDw+DbnpshykiMuQOSn0+oURXc6lPG/OI27ECMuBA8tgmsgjyRoWClBkqPyWFHDg5DTaDzybIkhCU5U+sGqnO3vtXdSe//wDess7nhw6qEYELS+By/UdpHijPt+gzxE+l+koDLdEWD6l9rVe3fUf4x5Xl3X1hmiVFm+qIYSwtlg3HVldivpDFCVABJpRzzQfbPz/DIUpHp2CqbS8jJLE1jLgBozz7+3bTnxTzckMyRhQ6snUZ81FIUldCg/4lmMi+ALHJ7aiN5nF1W2teafuhgRDJ5a3SM+VShJtqYmyAZ4tuxb1Zf8QA43+kRfF6c+YfB9xuizrHgTst1AAzqfXN0jH8JIr0t+ytOm87x9FZgtRs9Es1Yp9W+slyOeAvcX2BIuqLjxfzQIdssoTJmoBGdUxbpmUq55xbEdgCSSKHvqc6niUqKq6UGBbCvz+TdwonijxaE7VotuC3qQuysYyTfpUg4n2BA9ubR4HDIufUEo7UZGiPzuukBX+ekE83QlGYBqWYwn4QMgnUvItiFx9yRzQ7kabeGedopZTFRy6zxiihHpwK8WGPpdSaBrm+BesbS8StFSQUEnVFbl8ibkq6YpgwkmrIX9ZLSRxk+xBiZTZ7FBqXl8vbs7z64DHkJgBHXrO2AMZTq5Y0QTNjj8VC9ST+c4gxXFyQ2P6FD7RYefVx6mHp+IA2QLGkovPEeILxuPSrcFSLbOhZIP6DG6qq5+Vjvto9tPTftIVmkMdt5VnV0dmLoN3LK0FoFCtMzxSK4UNkthihajyPbWvgvlWfbzpOftLl3IaNitRRTTNIrxGuG7FhdkMR+io1K+IebAgUhQAyRvnK2CIJVkZc2AOP4sr7+pkHvpDeecmj5aAlOpjkCx9KFus5AjsBUUm+xJVSVJ1i73NprVr+7j127SVBIx5a8LmhKrIslAyX64TGAzMw4Az9wO/vrTc+XpTC6hVyO/jnHI/FLuI5Sf24qeNWHw7e9VC1VTyJ3v8AFuyXf31f+enWsc4lixfaThRRIPJ+4jlV0xqTeNNOhbuonaSGRfYPgQrD3GP+HlaLwDdIkEKog6M4dpD0mSVerm0hDIZFnK5fDVMx9R41ddGs3e5vakY9mg0aNGtQsDUF56/Nm7/cSfynU7qC89fmzef9PJ/KdW2P1I8V7mMtjPP2s6NGvZ4jTwl7+hz8uk/cN/Uj11nxLcGOGR1slVJAVGkNgWKjUhnP/KDzrk30Ofl0n7hv6keut77LpPhlliawxyuuMc/Tfyy4+evK391tvyRupUI2XfTnbRsgAlLQiQGKSqdkEpCsVYBVYtZusTfY6iNx5imVi0m1LFcRGCri5OnI5K0rGzylAWKN8HUs8e5faxDJ0mDQdRh0rYZJ1z2ZaxL9gDY49ripN7v0dqjVnIRVHpb9B2DEB1xBkBUkkCgKs60SSR3vi+4ScqsGUfp5Ae8WMak5BStqWc1fZTyNM5/FZgIWWDKoonRBE5tnDCYCQWISidrHN1zenm9beCcmMKY7XghaxJjDi8gxYDqMDVdu+me6n3oUHEdNtrHnfTGEmMplILMKN9PgjGr5FcgLDx7dZ/kxr0iqf4jK8ZOePw4hH+HgE+xB0vsfH5pEdjtXQqsRCtkLMlZD4P0L5q+xsDTDd+KeIRw5dFGbEUqqWIbpEm8ZOQZKF8UPmat74xud6OqIYg1Y9LlfVwpNlnBHqyUiu1EG+wDb/arccA7KS8SeOoQPsRKOen3yJjI/xadbPzBNIJL2rqVSNlDZgOZACy2U4Kng8E8dvbWdzPvDESiL1BNwpxAMI70czka7XgSaBxFnTXq+I+r0IATLV45UTGIsTnQABkPKm8VsD9IDZ/Mu4HfZuTTHguR6Y1cc9PuSSv8AlxkeNKbTx6cvGr7dvtGYFgkgCKGIBOS/LE+rE9zXy23G83iRxfZqzdTGQhb9BlVUbEPwOmSxIJogcVdIR7vxAlLhRfSQ3KlQekpuhLZ+2BA/5T8+dAZ3PmDcL1GG2ZghIVQsltTlbvDn0+r0gj/m9wmfMkjBgu1JjUshAVyDRkTHhKFFVusgA1GjpfbeJbwyyI0S2sTFDiwVpAseAL5EUWL2B2AHN3rR91v8yVi9PTHcR3nkOydarKk3bV6ePkQNh46ZoJ72xbphEaIhmyaQBimOFkKjIW44JYGsSdaDzHOHFbR8WaIH0yZLnlkxPTxOIC9jxfJB40p4tHvDn0s1YwthgYcFl6bj1dQFmPUKEHtwLoZBme723iSSDCTqJaMeIgaWRmdBkB8SMFLGuI+KJvQD7eeKzh3MaqyxyMrIEYsQsSyD1KfSST/hPBFAnult/H5JHlx21PHE5DU5OQVHRSCg+LKwthvTyovjVNtviCubhs6Mn2OBT7TFkUAsDWGQYDntxZ1mf66qSkZlhnTfZFSAJDGY0Azy/Fghve6vuQMSeYdyDzBiAGskSEFlaQKFOIHrCrV1Wa97F2fVXlfxH7WkWnkuMhkYpH61C02AB9MbkkvzI4FgCnW/3O+DydKKNkyqO6vHGM2fWLtzIK9NBf2WBOdMXlQuqv3rvX7NbarD7rxINSxRsvr9bYg3bFOBJ8NIFvueshpcHtUy78tE2MYTqASLxl0vXbXmRlWHoHY3yw40BYI4gooAAWTQ+ZNk/tJJOttNfCncwRGS8yilrFG6F2KFH5j2060AaNGjQBo0aNAGoLz1+bN3+4k/lOp3UF57/Nm8/wCnk/kOrbH6keKG08/azo0a9XiMMBe/oc/LpP3Df1I9db3yExsA/TsH1/4fme4/99ck+hz8uk/cN/Uj11bxmNG28gkYIhQhmPYAijf3a83fXW1LpqjIr8HAbGCKaaM9Mwfak8SdMoz/ABMeXUOO54Y3fOmI8H3OTCLcglgnIsBE6bqp4FGpAW4Nm6PAGpMJD0lgacN0jE+RIuoZEIyY2OWUA2b5/wA9QniHhMCOUO8xZ+kWDGyEkDbeLGuDcnw32bI++tMwJjeeDyNOXWfHsQMm9umHGF4hSqn/ADe/bljP4bJ6P96RL2saspeshGsubelqAJdTmvK9MckHTrdeEbeSUzdZQeHsMt/ZlAzFr5FR4n5Av/kjuvLkLKhklGI24icek9VFSRTZr7RadjRB57Y22QDbe7LcrDjHvA0gUKfUq0RGUDcn0gSFXIHfgEHtp74xtZJTKibqNSxTEFuY6oKMQavqAtZ+LLE8Aai08lbQlP8AeGLSqXUthlIpRQx5XkZCOU1XqRfYadp5Wg3ALJMxV1jewoFsMCkhsUXyjDA1YNg2AoUB9LtWkTp/WV6jSNIhVzliAy8AGwA3cDgURpOfwZ2Kr9YIV5S1LkAQJxMQCp9JxBXL/wCNI+DeD7eFhFHMajl5VlAJlJd1AdgL4e6Fkij+kcj/AGYiOLjc0pd8cSgBeS14P+Pll4PI4I40AvvPLs7sjDcFXWJFLW1dREmXPAHHlpAx+YQA2DwpD4TOsoJnHL5YA0GUEWxrlmAoV25APtpt4d4fGs6yJOpjHVFFqbINJmqg1SrkT/5Qfv0jN4HCghLbv0kCGPhSsjFjwa5fM1mLpiPazoB3u9luerIRuAifFZPYMsqj0/oY2hBHBMfzJ0kng+5USVuhk7yPGFHA6iriKJ9XKyOLsDM+yjWu78PjnTqxbjCTodNCWWh0mYiUqOGZW5vtQZeAza18U8E2xlSQylbiRExGVCJZkV8wCVA659TGrVORzYDvbbXciOLqTBHDzEqzXamRniFg+spF6SCa5JJJUHWPCPD5YnSN9yrEK3ovmiXKgKfiABX1nk4fedM974HC7Kr7nJT1bHpPpZBGeaPYcGyAcj92lfEfA4HJlbc4YQiyrAKqokqdQCyAKdufuq++gCDwXehgG3PpVBzZ9ZubJT7gkGL19xj6R30rN4FvMTju/Ue1g0KWMKODZAYOT2LZAE6SfwqFpQTuAWYh/btEczyD6Rbi/cih2Fa18Y2+2Vy77nps6PKDYI6ddNiO4ZB1F/7jQEntfD5lmDPPa+shAT6iSKPPsAaxHHY+50xHge5BU/WqkCBTyTnSzWSCeLdlbgenEgcaZweA7ayw3UhaLIM2R9PTijiZT/4QuWPs7ZVYGlPwHt4nCGZsrTJVUknBg5DVkVip1Ug8KGAsWNAL7nwTdyZqZqX0FT82u3rvSrjGVscnqAijqQHh0uDoZzkzBgbNhcuQPcAjjj79MvA/DujKa3COuKLywZ2C2hLH/FkVF89q0J5aic0u4dipL8MpoMrrFx2xRSuNjkxqTZskBvH4TvHlYNOKSSJgSbJxaUvSg+gMjRpR70TV8l9sPA50kjd9wXxADd/UMCHsXXMhzHy7DjTbY+FQdAx9dirkEFvTkI7alyrJADXFihpM+XoMwx3RxCg45qBgJVlazfKFhib49TfPQGB5ZlZ1l+sEDkspJKOAJArjmlJLlvvBAPwinH4D3BUMu6pwpXMWQ3pcEkXXLkNQ+GqHA02PlOCsPrBIUMmLOD6pA1Ai+RyaQ8UkYFYDW8nlYSR9SGYsXX05H0FW6RBoA9sLHyLNoB5vfB9w6xqs9VG6SXZyLIQp9rIajZ9geLOmh8vbsKwTdEcEJZZgDkCC36Rrk8MLyKngKRY9nCyoFY5EcXVce3v3qtLaAZ+FbdkQhzZMkrDm6VpGZB/kpHHt29tR3nv82bz/AKeT+U6ndQXnr82bv/p5P5Tqyy78eKJjtPP+jRo16PEX4C9/Q5+XSfuG/qR66t4w6DbyGUkJicq7193365T9Dn5dL+4b+pHrq/is6JBI8gtFRmYVdgCyAByT8q1wb062hjbqkyEm8O2ypHuBG7hzEFxK3byrJGTbAcyFQaNc88c6ZhfD2ZQ3A28USoc2JARXYKQt2VU5E2e4JqgdOIfMu2EaAx4oAHkBKlYTEeb556ZjssOBhd3pn4l4pshG7fVpDgOoyBQueMMhIJZgvCBlIJ9h3Fa1ikUbwzZxt0iziQFakIcgP6jGb7E/b97qyLo1reYbXpRIzOzxbbKM2y5LMj2AUsZkRsa5IC2Lo6c7jxfbMWbolmFXYWgFasrsgAMn7fSvFVpD63tHiaRYBJ0YlUEgWyoWWMDAHimJUrfDmhyRoDaZvD2hVXcdNYsRy34t1zPK9xgCxIPAFmtZXxDb7RpI8n6gwaV7X1MzhySGb0KzSGyQFFkWK0y8R3G0MKxybcxsSq9JcVOLMsHBaqUrIKsKaNHE9pDb+ZttK1dO+p05QePV6iI3OVURgtDlu3HGgE9++zlMTOXAnZdyOHIfDpRLyti76VAHn2uzpxsxs2MccchZgyyriWJIaMKpJArAxlVs/NebIvXwrxTbTvEvRxdQTEDXCCmYrR+AME9hRMfAsaldr4BBHjjGoxJK8drxAHHsAqAD5In+EaAr212GxaJkDkWzR+oOCKLbZBR/RCx4A++F+96zCNm+KSSFjG3DWwL9eQbg2oFhM0HJPGBBPe5vd+WNvIsitEtSKyvXcq5YuPuvN+3+NvnpyfCISSemtk2ePeq/y7n/ALnQFf8AGvD9rCKbMu1U2Q4OMkaElmVRw7gci6+daWSLa4pG0rMyBkashmpbJwwAopkCMvuZb+IanpNijSLIRbKKB/8AY/tFmv8AxH56SHg0Pq+zX1ZZcd8jbfsBJJ49yT3J0BAnY+Hu5jytn9BFvzcccdX2Bw6Y/ay+7C814erSMZFBdZomJJHFhp+SLUXiLuvhrnU7F4LCptYkBBuwBdjCv5E/9I+WtD5f29sTChLFi3HxZgK1/MEACu3A0BXnXw/NOSxIY5c1bvTZEgYuDMfSKIDEV2Gnm42Wx3JjjYliAwQW44IkDA9v8LkA/wCCx21KnwGAmzEhNVZF8Aqff3tV57nFfkNaSeXYTKsmJDKKGJofp88c3629/wBI6AitzttorOsqNiXYZt6lMz0Gx5LCTsAQALHHN6TnOykkdmkapGV7BOLB40Iqv0cYVfKhjiSCLOrA/g8LOXMaliQSSO5UqQf/ABelee/pX5DWo8DgFfZJwAo9I4AUoB+wKSP2E6AhujsWUMJOOosYxY/jVOaGgLyo5X2Km+RzrTw3cbKFgY9x2OKrZPCRKuHaySqow92oEWLudPg0OGHTXANkF9r/APjiu1cdtajwKCq6S1yP8m7/AP8Any9q0BXWh8OkRVa41USCjag5oubPXZsWUZNR9Ve+sT7TZETPlIVFOyglaZ55Fblqo9QOrK1ACwRWrE3gMFEdJORR4HviP/4r/wCka02flyGNWULkG+LI3dSPLf7c3ZuPn9w0BWFh2UUhZ2duFkCABhGI2MtEqWDsTuA1KTwVrvzO7Xx/bRQherl01o8HI4hsjVAd1cE9gVYcUafHwGAsWMSFiKJIsnhQe/3Ko/8AKvyGhPAYBdRJ6gQeLsGwRz7HJifmWY9ydAYi8ehZnVWsoHL0D6cMcgR3umB7cg2NJN5o2+JYSXS5UFYkjFX4Fc+llJ+QYXWlk8CgAcCJAHDBuPiDUGv/ACAH+Q+Wg+AwEV0krt29iFU/6Io/YoGgHyNYB+eoPz1+bN3+4k/lOpwCtQnnn82bv9xJ/KdZ2feXEyh3keftGjRruYjo4C9/Q5+XS/uG/qR66z4lIVhdlFsqlgMC5JAsAICCx+QBGuTfQ5+XS/uG/qR66x4p1Oi/S/GYnGqu/b4uL/b/AKa41u6zNa9qloRPi26mj2ysqK84pZSsEhBOBZsFBsqWoC2rkgsDyCPxSUncE7Y0gaiQwLkO0agDC3BRc7F8OFF6xvxuzs0CdQTjEOR0bY9P1Hk4KMyOfYj4WXhm6rvafLrH7aQrgduCYy0nRxJaqC4XkFPA7+q6TVM7bx2aio2nrC5Hh1Ug9MKfgJF24o8/YntfGYPMDOu4EcAVoSvADPeUro1oqgkhUzpb+Ku4I0nuU8QuxdmNrx6WAcZgY5GyT6DiQBz8QoqUtzH4l1AYy2HoOLdAG1GLA1fDF8iQ3AhFfFRAdnxia2y2mahfjxkDOAkbV0zFY9TsoFk/Zt78BNfFtw4dhtscYJXQNGxPVQJ0h7XZZ+O5rjsdOvFju/WsIkPqhKSDo/Crr1lp2ByK5e1c8EHUXBD4pkMn9PF30bH2IQ2APh6h6hAJNrQJU6ANt41uUdnfZEv61XBHBCxot2aYHORbHa16fetPx5g3QYq20YnqBARlgVI+INifSDYshe1kKCpOs0e+taLELIFpTF641PEjE1iWB5ABrHhebG3l2LfqrHckOwSNVBKAFhZkYmNeGOWNAEegEVZ0AjF5p3AjDybY1iGZqkUL9kznhkug64m+fUOCe7mfzFKYFeKHJpIpXXiRgHQHpilTnI8+opfYc638WO86iNCt1G2SWnTMmLYhmanxvHsvPzWjei7jflgOnGoxW2YA0bGQoSX2sfcQO/uAT+Z5I1cvt3GFk/FRCydP0sUAZiPUq9zx89EXju5zYHbGhIFv1cLYViCFIf8Axg8cGjVaU8PfeGUGVQIyigqQgKsDMSwxkb/9Idz3vjkBjspfEUgjyUO6oer1AltIBGBiYXoL+MPw2aFAcAgOPGfNEm3zJ29qCQrFmGVIzf4DySoUVfezQGtE8w7kiStq3peRVYhxYAQxkJgMhbFTyPxZrvxr4fvd/IA5jUAtVOmBxWaRT6TISpMeBuyD3A5rTuOffGCMlI1lLHqAiwFo1VSfP7zx7D2AU/DE4jQnbkszujAFvTgxpvgvFkVmHHcovOV6axeP7jpQOdu1uWWRSr5DFwitwvptbemAFe40m0/iTZL040FAB/STfTkLEDqHvIIwLHFm7A1mXceIkV00Wgl44tZyUOAWcemsjyAaCngkroBXwbx+eVkD7Z0Dd3YMKvrEWCgoVGt3XMi8ax4P45uX6Yl22JbHMjMBSY4y1Bl9QDlhZI+H30hN4jv4yMolILKoxQseXkByqTgYiM5exY8HmpfxDcShozHG7BZakA6YLR9J6IzYDESFPcH0n27gRD+Y9yJQDASrSlVUJIDitg+tgFLHhrHpoNRPxB1P45OFhZYCwkyDrjLakOiqeUBX0lmplANd/c6/W99fMKkU9VjZYKMBzKKQnIBu54tU7kMm+6JbGpckIUdMjEAZii4HJ+bfs0Br4V49uJJgjw4rlixKva/ZFgOAQLIDWSOHUd+9j1WxvPEM/wATHjkw7jtXoNiS6u/a+3btpd5t8Y4sVjVzfVyF0OrGBQEg56Rdu55UfOtATujVZfceIssgEcaEKcCa9TYNQsOcRnj6iDwTx8tN1N4kQcURa7Y4+omBr5Z+AJsf/KB350BadGq5P4jvUkjUxqyvJRKoTSZxg2Q9LSFzke5A4q9WCJ7UGiLANHuL9jXvoDfUH54/Nu7/AHEn8p1Oag/PH5t3f7iT+U6yh3kZ2feXE8/aNGjXUxHcwF7+hz8ul/cN/Uj11zeKxjYIwVqOLHsD7X93z+7XI/oc/Lpf3B/qR66t4vArwSKzBQykFm7D7zyLH3WNc20dZHOv6pbfkiFm8M3pyDbsKpqiuIP4lgwFp6ftcWsEmh7e+PqW9xdUmTIrYJa8cpCf/s+o4WLsdvhHfT78Bq22jgdlZYmhKkqP+CyPRBJ5JUi+KB+7mKm8rOGxTd0ZAO5YMI1jKErg4LAMysORRYmzdarNEkX2G6AjCTKD1ZGks2CjMWUC1vgGq4H+lNU8O35xy3KqoVcyuJP44OxFxV+KDID9/wAxlpXxHwRTOJOsVLsoWibLDAkXmBiViIIA92u9Jv5WZsGE+J6EcDVZD9MSrz6gGBMhJBF2q8jkaAc+H+H7oPG8swOIqQA+lxT2awGNsVYAciqsgaa7nwzflXEe6XIqQLC+hj08W4i9iJODd2P8ltt5euKSNtw8nVj6RLFr9ICFgC3fueK73pKTwD1uDu2GcZAALBgq3RyD2QpP+p+egMN4Pvg7uu5BzWgrdhUzutUlKBERHdEkmyTiL2XwreDtuRZYtZIOQwahRjpVDlTQ9l781pPb+BPIsoknDK8kckZzdq6M7T8glav0qQtClA9tJL5TCrHCu7ZSIisdWHULEsTGOnFCyGPB7rWNXoCX8vLuAJfrJN9T7OynwYICRgOAXyNGyLqyK1L6q8G3KShzul6MkbiMmRs7kdQlKxxKrkADybI+daT23gctsh3ZBQc0XK+sTCPhpSRw9kEn4Eo8cAWsnQDqvzeCsI0U7o+mJYCz5Es9FA3xi2YkWGyJIWiD312Xg7rAypueqXRFRmLgkoADZzNq1fogGieTd6AsV6L1UI/Lb3Gj70q7I5ZFd7Y9BIHIbMMwUkPZ5sqeDzqQ33hCr05G3BUxB0VuSftJEcD4ralTGubB+7QE+rWLHIOs6qkHl5hAnS3RdsRic2CMpkaUD0saQqceOSqgWB2Wh8sGoS+4bOOCKOQh3tzErjLLMEgs+RyBJKrfvoCy6L1BeGeCSJIsjzl29RdLcrbXWAzpV5/SDXiKo6ZjyzKqBYtyaoBRbDFS0YZwcmBIRTQqiztyt8AWdZAbr2NH9tA/+x1kHVXTwhI3zO8IBnYgZEW5kjfA+umYLG0fb4WPHHO8/ggYdZN2UiZ1mNE4EB5JTRDgAMHCk+4UXoCy3rAcd7H/AMd9V6Dw/KOKKTcXPGeoxDkm2BUc+klQGUWQL4JFnTTd+V1+qiObcY4SSuXJNYyQyw21sKJVjIfbK/26AtnUF171f+XbWSdV1/LBL2dw3JHYuHxEom6eQflMRjVXybJBx0jtvCWV54ZdyrNJCuALuXxjZg8hQsABbKLSv0QTYB0BaMhde/y/b21guB7/AP4e2qvuPLDU5beMoKAEqWXEBGQHLqXQYlhZ9hye+nPiXlsztI8e4KdUUcbIqoqNBx6qQ0e/rP8AmBYdQfnf827v9xJ/KdNd15anyyj3DHKQMwd5AFHUdzjix5xYIBwKUX9zvzv+bd3+4k/lOpW0ssu/Hijz5rOjRrcxHp8Be/ob/Lpf3B/qJrq3jKIdvIJLwKG6AJ7ewIIJ+VjvrlP0N/l0v7g/1E11jxRAYJAVLDBvSpAY8dgSQAfkbGtNupxcpqlu+CKbLHsGZkZmVVBDqUUDqPmS9gcsC7KaB9RX5af7kbaWIuHkJ2iuGwWIMVEnqcZKFK3E1Y0KDCroDWLe7VxKx20SlE6l2oJM2M8lmgUt6ct74lvbTvZ7/bWyGJA0wYS9OpEY5SZLYAZgT1CfSBZa6J1BziBkl2ayMspmDiYkJiihRgkgWySpXI5ZA/jGeiORqVgfb1EqpKqxuz3UVKySdKQEG6Afi1F+6mudav5g2LXI0PJAbIomTAorWPVZqORW+dMfkQNtx5g2qs8bQuojVGFKLcPPjQo0Q0gBPNm7NdyBI7DylFE8bhpCYvhsrX4vpC6Udk40mnkfbBSoDURXcXzGkR5rglUW/wDPRtfOMbsVMbg5UB6brqyxZEXwv2Zavi57X3f+C+Ox7pWaPKkYKchRto0lX3PdHU/MXRAII0BHP5IgwarzbM5sFJyk6lsQAL/GNwKFADSyeU4zHGshLNGrjIAL+MkWViAPh5UDg8C9TmjQEEnlCLpwoxJ6RJulGRaRZWsVwC6g8c/fydJjyNt8MDmVxxAJXgdMxd8bJo3zdHtQ41YdGgIGDymuEySOWWWQP6RgVCnJRYJLG+7dzpXaeVII3WQA5qxfKkBZiGBJxUDs1cAdhqZ0aAgm8m7csDTWCT3HcvG5PbuTGvPyvSieVoxGEDOGD5iT0Z5FTGT8OHwMy1j7n351M6NAV8eR9vx8dggsSwLPisSjJyMifskN3fB5okaQ/wBg4uqXaRz6EUcIGyRpjkWC+ofakYVjxyGviz6NAQcHk6BBJQb7VGjc2ASHSOM9gKOMa18ua44Cmz8sRxMHRmD82xxs5Pm4oKAASTwKAvitTGjQEMfK6dRpA8ilnV2A6dHFmcA2hyXJiebIoURWsbTyrHHBJArP05FxYHG/gWMG8f8AAqjtzyTZOprRoCDbylGQAZJCAAAD0yByS1ApXqs2O3agMVrO+8pQyvMzZfbABwMa4TC6x5NVyb7DU3o0BX4/JkSuJFdw6vI6t6OGkot+jyti6/8A2AAW8R8rpK7S5uJWTDKyVCgEAGPhSMiW7WT71xqa0aArMXkSLEBnctjRICgXSBiFIIAIRRibAqxR51LeFeCJtzIULEyGzkQe11VAcc6kNGgDUJ52/Nu7/cSfynU3qE87fm3d/uJP5ToW2P1I8UefdGjRqzEeywF7+hv8ul/cH+omuu7pmCMUALBTiCSATXAJAJA/yOuRfQ3+XS/9Of6ia67ug2DYEB6OJIsA1xxYvn2sapi6o87lZUvL4IjvCt47k9SNUtYytBrOUdsDY4INiuaHvzWq4/mndiMOm1V3wkHEcqgOFjeNRfq6dFwSQDkoGINjVg8Im3BkbrK4XCMCxHWeFyEFDeOXp9XvdACiYfZ73xRbLxBvSoAOHLYtIWtW4BJWH/lKM1EHWRyh1J4vN0ZmEKu0cqqiiNgChcKe5ssF5ulo1xXJS2/maVgFfZks3tTBRlOIkDWpr0HMkX8LcacLu99z9nljnXwLlTR4A8nuufqFfssDSw3u96DOIUMtqqx3SkE1nZ5UeoFlNkBGAskWAxj8zy9NT9TYSMpZsvSAR7kUSQQL4sgMl8lguYfHRt1kralBkSW9QVmCxWScSfhYKDzfTI4A42PifiDAn6uqUVKrwzEFC2LerGwSFOLcFb5B048V3e5WRz0Q8AjACkBiZfiyqwSn6Fd8ue3OgF/EvGnUQtEAwd6f0MxoEKwFEAG75J/RNBuahI/N28MebbfCgljpylmJV3cKvHt01FkeouOSFBlvCfFd1JLIrwhVQVfK2/TideSWsMXcGgccKJJOtfFPGdykpjiiDnphgKJ9RIBJbJRiL7VdCxZOOgHG78bkSYxiEuLUKRkPiKKSxxICjImwf0Tx76Zxeb3ZQw2slG++QriRlJBSwKQXYtcgKJ1lvE9/yRt0r2F8izLyaf1UFQ0AL6lCqOltxvt6AmMEZPTRnF2OoUkZ0Viy8BlRQSP+JfsRoCU8L3LSQq7rixuxzxyR7gH/ALjTrVa3G/8AEChKQoGWQUpoF0zT3yIUhS997x4qwdYffb8v+KVUDsKAtioljwJZmpbjzY0D3rggEgWbRqvbbxjc/WIYpYlAf4mUHgYytfxELRVF5uy/twDYdAGjRo0AaNGjQBo0aNAGjRo0AaNGjQBo0aNAGoTzt+bd3+4k/lOpvUJ52/Nu7/cSfynUPYW2H1Y8V7nn3Ro0arxHvcBe/ob/AC6X/pz/AFE113dRlkZQxUkEBhVgkcEWCL/y1yL6G/y6X9wf6ia63vkQxOJCAhU5FuwWubv2rU2brE8rlpUvT4IjfCNrOkhMhDKY4l/Gs3qVDm4Uils0KHesrs1qKPg+6ZAp3IGIT1dWS+p6BKGxKMVGJIGQJ6rfDiLeeA+GxpO7xbnqkxwI6EIcUjjJjxK0yg5ZgMW+Jv8AECI5PJCSotzq8ZjVIqSiyiORAXbL7ViJCSeL57Xqw45IT7LeYRqj1IsAGTOSplCMGyIUZ2xQ2VHAbgdtYXab8ScTIVuzYU+kMQooKKJXuR+lVcA6ceIeGF3ZhuMQ4QAeqrsAD0yLaGuAKNk+ojjTPb+Xbk6i7tmuUWbNsInlYoSH5ILla7AKPSdALw7bfh/VIrR3H/gDcK3V56dUWx4q6BojSGy2HiCR4mZC9H1OciSsKKp+EAXLkSAKqvcnTjceXy7M67lwWJbuxXE9UVjnWPrXtX4tdNF8n/ARvJc1jMWeZJbKKOK/Uxo3H1KHdzkbI5Aeb/Y7tkiwlUSYESEkqCy06MAoI5YYMOLV2PsAcLtt8KOaHh+5He/ssvRVBfiCBbaqoabQeXVZjW6JKsokxLA5fZNiT1DQKBQF+Te96c+X9oyzSu04lRlRUqRmJKl2JIPpBpgPT7KLur0AlN4VvHG3LTDKPMy4lkzuWMxjFDiSIg4JNrZ+Gjxr0fEVFmSN+HsKApsr6KsG6ft29J55X1WCbfRooZnUKexJFGgSf9ATpGPxmFioEikt2F89ytEexyVhR91I7g6Ai/q2/JI6qAUKPpsfB/yVn+Ms1jylAc6wNvv8vVJHj1LNLZMfFqKog1lTXeRHsOZ8zL8xx35HFd9bBgfftoBv4ariGMSm5Ai5n5viMv8AW9OdN9p4jHKgeN1ZGFqwPBFA2D7iiDY+etpN4ilQzqCxxWyOSQWAHzNAn/I6AW0aTadQLLDi/f5Cz/po+sLjlkKPN3x2v/20Apo0mm4UgEMCCLBsVXz/AGa1G8S6yHcjv7juNALaNaRzK14kHE0a9jQNH/Ig/sI1voA0aNGgDRo0aANGjRoA1C+dfzdu/wBxJ/KdTWoXzr+bt1+4k/lOsZ91l13+rHivc8+aNGjWpiPo2Evf0N/l0v7g/wBRNdc3jqI3L/CFJagSarngAkn7gNcj+hv8ul/cH+omuubuTGNmxLUpOIq2odhZAs/eRq+wdYHjsuql7fBEH5fh23WkO3dsgsXUFKAR0gI8jgCxwxNk2KAFCxpiNptHVI5JZQqrLGokxT0RlVkUNgCArAcg2fckcak/BBE0haOFo/s4mD5+khkIVcQ3cLVgjn0nngiOg8b2soAaFhkSQCDZMzK3A98n9/hsHmgdXHEFk2+yjmEjbkZoMOXjABzDGwqgAlk7cdjXvrSDwTZPIMZiWd2cKGSiS8jkVjz6uob7miLIHCuyfYuuUallRcr+0OYkZqPJ+0bJm72QSaq9NG8U2KSpuMpFxVqQI1HGJpSxUKWY9N2rmua76Ax4dt9iiLIkrsrxdO2IvGU5m7UFSA+VcALzXvpeTy5sqz6mKq6McWXEsrtOl8fNyf2VpB91sCuODIySFQqg5AwYR170CgRD/wAr9xyQvF4jsgOni6FiHx+0vIhwgDA+k0jLiDVCux5AQj8t7BVkIcoqPHG/qAUGGIRquJFAYE8ULyv/AAkYTYbA9pCTm0AJoYN1AtcAELlCFDXz8yTepVI9osKsEOG4kLAU9s5RiTR5FIrGvYD9mmEm48PJH2ZJsyLSvzTCRW+RBeUEX7t9xoBz4V4Aj7eMCYSBZJH6iKFBLszjEAkKVbE3yDj2o6eQeWURlYSSkqQWth6yrM65UvFF24XEVQNgDSOy8w7ZQFQMvqC1g3BJw7/cRif2feL3/wBrYRDFKwkQSxCUKUJZVKF/VjYBAB7E9tAaS+TNuQ1ZKWLMxXEEl5HlazjyCzt3048M8viByyu1seRinKjMqpNXwWu77j2HGmm7887aPLlmwYhqRqUBolY5VVDqoe9nmgSDpd/NsOeK5MbIJCmgQcTZ/wDFY4+X3iwEj5K2+MSjJVhQogUrXKFMj6eWo/sPuDrWbyRA95F/VV/AO0RhPAShaE9uxorjpzsvNUEpQIWJkqrRh8SdRLsem1BIv9nfUxoCAPkuAkG5ODfcdslYC8b4ZFOXxGqJI404XyxEEjQFwsWQXkH0sQxByB9wOfi478m5fRoCvt5JguwXXgAUVoEOZFNFasMTx2N0QdKr5RgBJ9XLKxFiiyihxXArihx/rqb0aAj/AAbwZdsrKhOJK0D7BIkiUffwg5+/Uho0aANGjRoA0aNGgDRo0aANQvnT83br9xJ/KdTWobzn+bt1+4k/lOsZ91l93+tDivc896NGjXNxH0/CXz6G/wAul/cH+omuubtyI2KqGYKSFJoE1wCaND76OuR/Q3+Wy/uD/UTXTT5khyK5NYkMfwP8YysXX/K3+nzF7t0i5WepHhv+QUV8fBewz8E8XEsrI0SR4iJkPFlnis8VYIW1/YDVi6jX8dRUYHZoBUgYYAKZoyiyAllFoWOKtXqrjuNTm48zwJ8TMBzRwemxDFitD1AYnkfd8xeY/MsDEhWZmDFMQj2WUupoVzRR+R8r9xrb7Ke2j9Dg4kRGz8ZgEzFdu4eV1jcnsSjBAArHg85BQBaDL20pufHYVkYNtTSZAOUSv+Kn7QD0SO3Yp8+J5/EYxD1srjwzyFn01d/9tNh5ih/xHsrfA36ZAUduSSQAB3saxUJPYhVEI/meMsjHZviUkkDYKWDIiy1QuieoyizZax73oTxeN1ZPqgwxUKEKglW6aggrWK/aNRB7K3vY1NbnzLBGoZ2KhhIQMHv7EEyCgLsUeO59r1l/McAJBkqmROQw9Ui5JyR7ji+1gjvxrLsp7n6DEiP8D3m2kygSEIEEbASYnI+tE4JLZgQ3Z/RxN96bweLmlrZqC7FaA/4wwabnH4QQ/qNWYfvXUpF4ntgzlAMzgWxjOTGRSU7C2ONn7hd1rb/aeCicm9OF3G4IMmGAord+tf2WbqjUdnPcxiQn4B05IyRHCKYD7NCB8CkD1KLK3jYv4fYgqJIbGOqwSgKAxFUbsVX3n/udYXfoYuqD6Cmd0fhrK6q+3tV6ZR+Z4D2Zvg6nwP8ADbqD25so1Vd8V3FlCT2IVQ9Tw+Mdo0FmzSjuSCT272Af2gawPDYv/tR9wfgXuBiD271xfy0i3jUYW/WTkVxCOXDKMiMAMvh57c2KuxacvmKFbtjwWA9DerA4vjx6qPBrTs5bhVCzeDQmRJMBlHeBFgC1x+EGj6eORp7qJk807dQxLn096RyR6S4FAXZQFgO5FEXYvZfMkBbEOb5/RavTkDzVfot/2/ZqeynufoKolNGotfMkJYLbgnPvG4/FkK/dfYmtOvD/ABOOdS0ZsA0bBHNBuxA9iNQ4SWtoVQ60ajvw/DTEsQFOJtHHJcx8WORkDZHAAs8c62fxuIE2W9OXZGN4MEeqHqxYgGu16qxLeXdjaeF+g/0ajz45FzRYkMUICOTkFyPAHIA7ntYI78aTPmWC6zJtggpWILMrOACBXwqT+yvmLYlvCsLR7Iv0JTRpiPGorYZEYh25U8iM4yEcerE0DXzHzGtT43GO+S9ryRxjbFFuxwCwIB9/bU4kR2Vp4X6Eho1Bb3zLG+13LwsGaGDqUVYD1Rl47sC7A5Hce9aoUNy7WSV92UdWHBkfOSwGZxTgKps4hVoYm75AqlapalrN6wyfK0TlN4daWx11/cdZzF1fPy0FtVHy4gMOymEZknaJVaQj/hkjMtIfcdwLs8iqsiG8U8C3LvujUhZnyidfib1EqBJmFjVQQoUj9Ek1d6zs5Y5KOyvx12GlerPsHRa9q9G19+r7zpAOobzn+bt1+4k/lOtk2sogUPbzCNRkGA+0CgMfarazYHvqP8c8Yj3Hhm8KE2kUiSIwxdHCmwynlT7j2IIIsEHSfdfAyu31ocV7nCdGjRrkVPq+EnvJ3mn6hM8vT6uSYVnjXqDXeLX21Ov9JEJYudk2RbLIbuUEH1diF4X1t6Rxz21RNGps7za2apCVDVvOSbpeZ9pbQq+L/Zl+X6ToQ4b6jZDZLe5YhScgcVKUo9R4Art8hWH+kyE2fqJBLFsl3Lq2RLsSGVAQbd+3sxHbjVC0azz238Rr6Ayf5f8AtLqdE/8AqvHhiNiFGAjGM5UhB2UMsYYAe1HjTZfpIhF1sW5AB/3uT2Ng/B8YPOXxXzeqJo0V9t1/kNAZP8v/AGl1L5L9JUDKqtsMghJF7libZg7EnC2JYAkm/wDU60P0h7aiPwcpyBDXO3qBDA5Hp+vhmAu6s1WqNo1OfXjxsf8AX8n+Vzl1L0PpGgHbYUT3Yblgx7VbBLNUALPAsDgkazB9I8CcLsKHp9P1pyvoxxOJTEkYLzXt+3VE0aZ9ePGxoDJ/l85dTog+llAoX6iKCGMHrnIIeCA3TyA7e/sNNU+keEGxsW5Uqf8Ae5PUCXY2MaY5Oxs82fuFUXRqFfbdbJDQGT/L5y6l/b6UIimB2RIyLX9afIkiiS+GRscUTVcdtYX6T4Q+X1CzZIvcMQCxybFTHitnk0BZontqg6NM9t/ENAZP8vnLqdD3H0rxv8WxB9ayfjz8aVifxftQ47H30hF9JcCqqrsAAgxWtw11VVfTsj7j70e4B1Q9GivtulTENAZP8vnLqX+T6UImYMdkbGfbdOPxjBnsBAGBIujpWD6WI0FLsVrIOAZrAYACwDH6Tx7VzZ7knXO9GmeW/iGgMn+Xzl1L230kQGw2wDBiSQ+4ZhbZXwyEAepuBxzpWP6UYlYkbHkgjncsaDEM9Ax0uTAE1VkWb1z/AEar7ee/kuhc8j3R7Yv9cv5F8P0lQ81sMSeSU3LqSbYkllQEk5NZ7m9Yf6SISb+okEEEVupFxoMoxxQYimbgcc/s1RNGnbz/AKl0GiLr4X+uX8i/D6T4rY/UbyDAg7lyKc24ClKAY8kAckAm6GsH6TYuL2RNfPdOcqJYZWnrpiSMronitULRp289/JdBoe6eF/ql/Ivf/wBSohHLGmxwEylXInvg5ezREfpN7f6ahl8yQBQv1Y0Ofjg5/aPq1H/tqu6NYu1k9vsi2GTbvCuFPX+KXUto87x+j/d39AUAdWKvSCO31bgGxwKHpFAc3pH5zjAroSnuOZ0NA5dj9XsfERffgfLVV0avV9t0qKXJdDUlkDJ8m5Oz1v8AFLqWoecYsi31eS2Cg/bRkekkjg7cgdz7dqHYAB7vfpHR4JYl2aq8sPRMvUBbGjjdRCwCSQtgcntqkaNYyvdtNUlLkuhMMhXCzkpRs9a/FLqGjRo1r1OxQ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323850" y="962025"/>
          <a:ext cx="8440738" cy="5275263"/>
        </p:xfrm>
        <a:graphic>
          <a:graphicData uri="http://schemas.openxmlformats.org/drawingml/2006/table">
            <a:tbl>
              <a:tblPr/>
              <a:tblGrid>
                <a:gridCol w="2311400"/>
                <a:gridCol w="2613025"/>
                <a:gridCol w="1970088"/>
                <a:gridCol w="1546225"/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Ngoài trời cố định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Trong Nhà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Tại điểm bán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Di động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77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Biển bảng, biển hiệu, hình nộm. Bảng tin, Bảng dán tin tức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Truyền hình, Truyền thanh: kênh quảng cáo, kênh bán hàng, Chương trình giới thiệu DN, tài trợ phim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Siêu thị, Sạp bán hàng ở chợ, Shop bán lẻ, cửa hàng tạp hóa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Báo, tạp chí, sách trắng, sách tư vấn, In QC kèm sách…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Vật phẩm quảng cáo: ô, bàn ghế, ghế đá công viên,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Cộng đồng: DN Trẻ, BNI, Siêu trẻ, CEO, Nữ doanh nhân,…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Quầy giới thiệu SP trước cửa hàng tạp hóa, siêu thị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Ô tô, taxi trong và ngoài xe. Xe máy, mũ bảo hiểm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7397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Truyền thanh Loa phường – ô tô, xe máy truyền thanh (tỉnh)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Phòng chờ: sân bay, nhà ga, sảnh chờ công 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TVC, LCD, Biển bảng, tờ rơi, lable, bao bì…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VOV giao thông, phát thanh trên ô tô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9572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Đường phố: bannner, băng rôn, trên đường, tranh vẽ cổ động, sân chơi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Khu vực QC trong sảnh, QC LCD trong thang máy tòa nhà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PG bán hàng. Người bán hàng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Cơ thể người. Người nổi tiếng, người gây ảnh hưởng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712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Tài trợ sự kiện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Vật phẩm QC trong nhà: Khung ảnh, Booth, Biển nội bộ, standee trong sảnh tòa nhà…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Bằng khen, chứng nhận, cúp, giải thưởng…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SimSun" pitchFamily="2" charset="-122"/>
                        <a:cs typeface="Tahom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99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Nhà chờ xe bus, Cửa nhà ga, sân vận động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SP sử dụng được in hình ảnh quảng cáo Tại điểm Co-Branding: Standee, booth, tờ rơi,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Sự kiện giới thiệu SP, seminar, hội nghị, hội thảo, road-show, tiệc PR sản phẩm,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SimSun" pitchFamily="2" charset="-122"/>
                          <a:cs typeface="Tahoma" pitchFamily="34" charset="0"/>
                        </a:rPr>
                        <a:t>Thiết bị bay, bóng bay, kinh khí cầu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298450" y="385763"/>
            <a:ext cx="6794500" cy="450850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Kênh truyền thông và các sản phẩm phục vụ truyền thông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900113" y="549275"/>
            <a:ext cx="7488237" cy="1008063"/>
          </a:xfrm>
        </p:spPr>
        <p:txBody>
          <a:bodyPr/>
          <a:lstStyle/>
          <a:p>
            <a:pPr algn="l"/>
            <a:r>
              <a:rPr lang="en-US" sz="32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CHIẾN LƯỢC DIGITAL MARKETING</a:t>
            </a:r>
            <a:endParaRPr lang="en-US" sz="3200" smtClean="0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3" name="Diagram 2"/>
          <p:cNvGraphicFramePr/>
          <p:nvPr/>
        </p:nvGraphicFramePr>
        <p:xfrm>
          <a:off x="685800" y="1371600"/>
          <a:ext cx="74676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AutoShape 4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62467" name="AutoShape 5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62468" name="AutoShape 6" descr="2Q=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62469" name="AutoShape 8" descr="data:image/jpeg;base64,/9j/4AAQSkZJRgABAQAAAQABAAD/2wCEAAkGBhQSEBUUExQWFRUVFxoYFxcYGBkdGhgYFxkbFxYdHhkZHSYeGBklHCAdHy8gIycpLC0sHB4xNTMqNScrLisBCQoKDgwOGg8PGjUkHCQsLCwuLywpLzUvLDQsLCwtLDAsLCwrNSwsLC8sMCouLCksKSwvLC4sKiwsKSksKSwsKf/AABEIAM0A9gMBIgACEQEDEQH/xAAcAAABBAMBAAAAAAAAAAAAAAAAAwQFBgECBwj/xABJEAACAgEDAgQCBAwDBgUDBQABAgMREgAEIRMxBQYiQTJRBxQjYRUzNDVCVHFzk7Kz0lKBoRYkQ2J0kXKCkrHxF1PwY8HC0eH/xAAbAQEAAgMBAQAAAAAAAAAAAAAAAQMCBAUGB//EADgRAAIBAQMJBwEIAgMAAAAAAAABAhEDBBIFFBUhMVFxodETMlJTkbHhM0FhYoGSwdLwQqIGFkP/2gAMAwEAAhEDEQA/AKvBtXkNRo7kC6RWY186UE19+l/wNuP1ef8Agy/26uH0Ofl0v7hv6keuxa9Pe8pOwtMCjX8zRhYKSrU82/gbcfq8/wDBl/t0fgbcfq+4/gy/269JaNaumZeDmZ5qt55t/A24/V9x/Bl/t0fgbcfq+4/gy/269Jaa7zxWGIqJZY4y5pQ7qpY/IAnnUrLE26KHP4IzZbzzv+Btx+r7j+DL/bo/A24/V9x/Bk/t16K3G+VHjQ8tISFAIv0jJjyRYA+V9xrTceKwxusbyxo7/AjOoZv2KTZ/y1KyvN7Ic/gZtHeeePwNuP1fcfwZf7dH4G3H6vuP4Mv9uvRzzqCoJALWFBItiBZoe/HOmG+8xwRRmQyIRkVADpyymmUEsBY97PGpjle0lqUOfwHdor7TgH4G3H6vuP4Mv9uj8Dbj9X3H8GX+3XofaeKxSgGORGyUsKYG1BxJoHsG4PyPGt4fEI3+GRG9Ak4YH0NeLcH4TRo9uDqHle0X+HP4GbR3nnX8Dbj9X3H8GX+3R+Btx+r7j+DL/br0Y28QR9QuojrLOxjj3vLtX36Ri8ZgaPqrNE0dgZh1K2SABkDV2QK+8aaXtPBz+Bm0d555/A24/V9x/Bl/t0fgbcfq+4/gy/269FvvYwcS6ggqCCwu34QV8z7fPRPvY0NO6qcWemYD0LWTc/oixZ7Cxppifg5/AzaO886fgbcfq+4/gy/26PwNuP1fcfwZP7deipPEYlFtIgGOdlgPR/i7/D9/bWmx8WhmvoyxyY1lg6tV3V4k1dH/ALaaXtKVwauPwM2jvPPH4G3H6vuP4Mn9uj8Dbj9X3H8GT+3XoY+MQYF+tHgGwLZrQb/CTdBvu0v9aTPp5LmVyxsZYg0TXer4vTTE/Bz+Bm0d55y/A24/V9x/Bk/t0fgbcfq+4/gyf269Cx+NQNJ0lmiMlkYB1LWO4xu7GlPwlFSnqJTOUU5D1OCQVHPLAgiu/B+WpeV7Rf8An/fQjNo7zzt+Btx+rz/wZP7dH4G3H6vP/Bk/t16BHmPa5FfrMOQBJHVSwFBZiRfFAEn5AHWYfMO2c0u4hY8cCRD8TBV7H3YgD7yBqdK2vl+/QZvHxHn38Dbj9Xn/AIMn9uj8Dbj9Xn/gyf269FDfxkWJEIzwvIfHdY9/iviu+tB4vCZeiJY+r36ea5/+m71jpe08HP4JzaO888fgbcfq8/8ABk/t0fgbcfq8/wDBk/t16S0ajTUvBzGareebfwNuP1ef+DJ/brWTwqdQWaCZVAslopAAPmSVoDXpTUH55/Nu7/cSfynWdnleUpKODa95DuySrU8/aNGjXdxGrhL39Dn5dJ+4b+pHrsWuO/Q5+XSfuG/qR667uZSqMwGRAJAurIHa/b9uvJZSdbd8EdOzVIiujUPuPHT9XjljVHLtArKZCMDOyL3CtyM1NECx8tRp8+RrmXRgqKvYr8RRpG5cqKxoDnk2Nc4sLVqueIeGSibcOsEW4G4iRAHYADAOCjgg3Ecr4s2W40tvPNQjn6RjagVGQZb9ZjVTgTYXJ6N88Ggdat5yiXphgwMkSS91pVdWbmyDQCm2qhxrOE3B6iGqkV4x5b3csxnQwq0AjG2Qgm+nTyYvf2QkP2RsN6VB4vTuXwmZX3X2EU67p0cdVhig6aRsjrRLKuJYY3eRHHcuV85xOs5iUuYYllItaYOuaiwTRojv8we2k5fOqKWHTexl7rQKiOwxv/FIBag+5/bdnMqJUWr4/dV9THAhXzP4C+6aBVdo1Vn6joQHCtEyekm6JJAscgX21GDwXc9LaKYwrbbqIegY1DLjgjKrgqoYcla45H3mSn82YpEwiYmR2jxLICGR8CO5DEmyK9hzWkR56iPIRyKUnlAUzWNgXJcBVPURQb7hvYWYjeJRio/YvnqThQ08Q8uTySJOlpNDCREXZTcmbWj9P0lHTgkDiwe40j4R5QnTC3aLDw+DbnpshykiMuQOSn0+oURXc6lPG/OI27ECMuBA8tgmsgjyRoWClBkqPyWFHDg5DTaDzybIkhCU5U+sGqnO3vtXdSe//wDess7nhw6qEYELS+By/UdpHijPt+gzxE+l+koDLdEWD6l9rVe3fUf4x5Xl3X1hmiVFm+qIYSwtlg3HVldivpDFCVABJpRzzQfbPz/DIUpHp2CqbS8jJLE1jLgBozz7+3bTnxTzckMyRhQ6snUZ81FIUldCg/4lmMi+ALHJ7aiN5nF1W2teafuhgRDJ5a3SM+VShJtqYmyAZ4tuxb1Zf8QA43+kRfF6c+YfB9xuizrHgTst1AAzqfXN0jH8JIr0t+ytOm87x9FZgtRs9Es1Yp9W+slyOeAvcX2BIuqLjxfzQIdssoTJmoBGdUxbpmUq55xbEdgCSSKHvqc6niUqKq6UGBbCvz+TdwonijxaE7VotuC3qQuysYyTfpUg4n2BA9ubR4HDIufUEo7UZGiPzuukBX+ekE83QlGYBqWYwn4QMgnUvItiFx9yRzQ7kabeGedopZTFRy6zxiihHpwK8WGPpdSaBrm+BesbS8StFSQUEnVFbl8ibkq6YpgwkmrIX9ZLSRxk+xBiZTZ7FBqXl8vbs7z64DHkJgBHXrO2AMZTq5Y0QTNjj8VC9ST+c4gxXFyQ2P6FD7RYefVx6mHp+IA2QLGkovPEeILxuPSrcFSLbOhZIP6DG6qq5+Vjvto9tPTftIVmkMdt5VnV0dmLoN3LK0FoFCtMzxSK4UNkthihajyPbWvgvlWfbzpOftLl3IaNitRRTTNIrxGuG7FhdkMR+io1K+IebAgUhQAyRvnK2CIJVkZc2AOP4sr7+pkHvpDeecmj5aAlOpjkCx9KFus5AjsBUUm+xJVSVJ1i73NprVr+7j127SVBIx5a8LmhKrIslAyX64TGAzMw4Az9wO/vrTc+XpTC6hVyO/jnHI/FLuI5Sf24qeNWHw7e9VC1VTyJ3v8AFuyXf31f+enWsc4lixfaThRRIPJ+4jlV0xqTeNNOhbuonaSGRfYPgQrD3GP+HlaLwDdIkEKog6M4dpD0mSVerm0hDIZFnK5fDVMx9R41ddGs3e5vakY9mg0aNGtQsDUF56/Nm7/cSfynU7qC89fmzef9PJ/KdW2P1I8V7mMtjPP2s6NGvZ4jTwl7+hz8uk/cN/Uj11nxLcGOGR1slVJAVGkNgWKjUhnP/KDzrk30Ofl0n7hv6keut77LpPhlliawxyuuMc/Tfyy4+evK391tvyRupUI2XfTnbRsgAlLQiQGKSqdkEpCsVYBVYtZusTfY6iNx5imVi0m1LFcRGCri5OnI5K0rGzylAWKN8HUs8e5faxDJ0mDQdRh0rYZJ1z2ZaxL9gDY49ripN7v0dqjVnIRVHpb9B2DEB1xBkBUkkCgKs60SSR3vi+4ScqsGUfp5Ae8WMak5BStqWc1fZTyNM5/FZgIWWDKoonRBE5tnDCYCQWISidrHN1zenm9beCcmMKY7XghaxJjDi8gxYDqMDVdu+me6n3oUHEdNtrHnfTGEmMplILMKN9PgjGr5FcgLDx7dZ/kxr0iqf4jK8ZOePw4hH+HgE+xB0vsfH5pEdjtXQqsRCtkLMlZD4P0L5q+xsDTDd+KeIRw5dFGbEUqqWIbpEm8ZOQZKF8UPmat74xud6OqIYg1Y9LlfVwpNlnBHqyUiu1EG+wDb/arccA7KS8SeOoQPsRKOen3yJjI/xadbPzBNIJL2rqVSNlDZgOZACy2U4Kng8E8dvbWdzPvDESiL1BNwpxAMI70czka7XgSaBxFnTXq+I+r0IATLV45UTGIsTnQABkPKm8VsD9IDZ/Mu4HfZuTTHguR6Y1cc9PuSSv8AlxkeNKbTx6cvGr7dvtGYFgkgCKGIBOS/LE+rE9zXy23G83iRxfZqzdTGQhb9BlVUbEPwOmSxIJogcVdIR7vxAlLhRfSQ3KlQekpuhLZ+2BA/5T8+dAZ3PmDcL1GG2ZghIVQsltTlbvDn0+r0gj/m9wmfMkjBgu1JjUshAVyDRkTHhKFFVusgA1GjpfbeJbwyyI0S2sTFDiwVpAseAL5EUWL2B2AHN3rR91v8yVi9PTHcR3nkOydarKk3bV6ePkQNh46ZoJ72xbphEaIhmyaQBimOFkKjIW44JYGsSdaDzHOHFbR8WaIH0yZLnlkxPTxOIC9jxfJB40p4tHvDn0s1YwthgYcFl6bj1dQFmPUKEHtwLoZBme723iSSDCTqJaMeIgaWRmdBkB8SMFLGuI+KJvQD7eeKzh3MaqyxyMrIEYsQsSyD1KfSST/hPBFAnult/H5JHlx21PHE5DU5OQVHRSCg+LKwthvTyovjVNtviCubhs6Mn2OBT7TFkUAsDWGQYDntxZ1mf66qSkZlhnTfZFSAJDGY0Azy/Fghve6vuQMSeYdyDzBiAGskSEFlaQKFOIHrCrV1Wa97F2fVXlfxH7WkWnkuMhkYpH61C02AB9MbkkvzI4FgCnW/3O+DydKKNkyqO6vHGM2fWLtzIK9NBf2WBOdMXlQuqv3rvX7NbarD7rxINSxRsvr9bYg3bFOBJ8NIFvueshpcHtUy78tE2MYTqASLxl0vXbXmRlWHoHY3yw40BYI4gooAAWTQ+ZNk/tJJOttNfCncwRGS8yilrFG6F2KFH5j2060AaNGjQBo0aNAGoLz1+bN3+4k/lOp3UF57/Nm8/wCnk/kOrbH6keKG08/azo0a9XiMMBe/oc/LpP3Df1I9db3yExsA/TsH1/4fme4/99ck+hz8uk/cN/Uj11bxmNG28gkYIhQhmPYAijf3a83fXW1LpqjIr8HAbGCKaaM9Mwfak8SdMoz/ABMeXUOO54Y3fOmI8H3OTCLcglgnIsBE6bqp4FGpAW4Nm6PAGpMJD0lgacN0jE+RIuoZEIyY2OWUA2b5/wA9QniHhMCOUO8xZ+kWDGyEkDbeLGuDcnw32bI++tMwJjeeDyNOXWfHsQMm9umHGF4hSqn/ADe/bljP4bJ6P96RL2saspeshGsubelqAJdTmvK9MckHTrdeEbeSUzdZQeHsMt/ZlAzFr5FR4n5Av/kjuvLkLKhklGI24icek9VFSRTZr7RadjRB57Y22QDbe7LcrDjHvA0gUKfUq0RGUDcn0gSFXIHfgEHtp74xtZJTKibqNSxTEFuY6oKMQavqAtZ+LLE8Aai08lbQlP8AeGLSqXUthlIpRQx5XkZCOU1XqRfYadp5Wg3ALJMxV1jewoFsMCkhsUXyjDA1YNg2AoUB9LtWkTp/WV6jSNIhVzliAy8AGwA3cDgURpOfwZ2Kr9YIV5S1LkAQJxMQCp9JxBXL/wCNI+DeD7eFhFHMajl5VlAJlJd1AdgL4e6Fkij+kcj/AGYiOLjc0pd8cSgBeS14P+Pll4PI4I40AvvPLs7sjDcFXWJFLW1dREmXPAHHlpAx+YQA2DwpD4TOsoJnHL5YA0GUEWxrlmAoV25APtpt4d4fGs6yJOpjHVFFqbINJmqg1SrkT/5Qfv0jN4HCghLbv0kCGPhSsjFjwa5fM1mLpiPazoB3u9luerIRuAifFZPYMsqj0/oY2hBHBMfzJ0kng+5USVuhk7yPGFHA6iriKJ9XKyOLsDM+yjWu78PjnTqxbjCTodNCWWh0mYiUqOGZW5vtQZeAza18U8E2xlSQylbiRExGVCJZkV8wCVA659TGrVORzYDvbbXciOLqTBHDzEqzXamRniFg+spF6SCa5JJJUHWPCPD5YnSN9yrEK3ovmiXKgKfiABX1nk4fedM974HC7Kr7nJT1bHpPpZBGeaPYcGyAcj92lfEfA4HJlbc4YQiyrAKqokqdQCyAKdufuq++gCDwXehgG3PpVBzZ9ZubJT7gkGL19xj6R30rN4FvMTju/Ue1g0KWMKODZAYOT2LZAE6SfwqFpQTuAWYh/btEczyD6Rbi/cih2Fa18Y2+2Vy77nps6PKDYI6ddNiO4ZB1F/7jQEntfD5lmDPPa+shAT6iSKPPsAaxHHY+50xHge5BU/WqkCBTyTnSzWSCeLdlbgenEgcaZweA7ayw3UhaLIM2R9PTijiZT/4QuWPs7ZVYGlPwHt4nCGZsrTJVUknBg5DVkVip1Ug8KGAsWNAL7nwTdyZqZqX0FT82u3rvSrjGVscnqAijqQHh0uDoZzkzBgbNhcuQPcAjjj79MvA/DujKa3COuKLywZ2C2hLH/FkVF89q0J5aic0u4dipL8MpoMrrFx2xRSuNjkxqTZskBvH4TvHlYNOKSSJgSbJxaUvSg+gMjRpR70TV8l9sPA50kjd9wXxADd/UMCHsXXMhzHy7DjTbY+FQdAx9dirkEFvTkI7alyrJADXFihpM+XoMwx3RxCg45qBgJVlazfKFhib49TfPQGB5ZlZ1l+sEDkspJKOAJArjmlJLlvvBAPwinH4D3BUMu6pwpXMWQ3pcEkXXLkNQ+GqHA02PlOCsPrBIUMmLOD6pA1Ai+RyaQ8UkYFYDW8nlYSR9SGYsXX05H0FW6RBoA9sLHyLNoB5vfB9w6xqs9VG6SXZyLIQp9rIajZ9geLOmh8vbsKwTdEcEJZZgDkCC36Rrk8MLyKngKRY9nCyoFY5EcXVce3v3qtLaAZ+FbdkQhzZMkrDm6VpGZB/kpHHt29tR3nv82bz/AKeT+U6ndQXnr82bv/p5P5Tqyy78eKJjtPP+jRo16PEX4C9/Q5+XSfuG/qR66t4w6DbyGUkJicq7193365T9Dn5dL+4b+pHrq/is6JBI8gtFRmYVdgCyAByT8q1wb062hjbqkyEm8O2ypHuBG7hzEFxK3byrJGTbAcyFQaNc88c6ZhfD2ZQ3A28USoc2JARXYKQt2VU5E2e4JqgdOIfMu2EaAx4oAHkBKlYTEeb556ZjssOBhd3pn4l4pshG7fVpDgOoyBQueMMhIJZgvCBlIJ9h3Fa1ikUbwzZxt0iziQFakIcgP6jGb7E/b97qyLo1reYbXpRIzOzxbbKM2y5LMj2AUsZkRsa5IC2Lo6c7jxfbMWbolmFXYWgFasrsgAMn7fSvFVpD63tHiaRYBJ0YlUEgWyoWWMDAHimJUrfDmhyRoDaZvD2hVXcdNYsRy34t1zPK9xgCxIPAFmtZXxDb7RpI8n6gwaV7X1MzhySGb0KzSGyQFFkWK0y8R3G0MKxybcxsSq9JcVOLMsHBaqUrIKsKaNHE9pDb+ZttK1dO+p05QePV6iI3OVURgtDlu3HGgE9++zlMTOXAnZdyOHIfDpRLyti76VAHn2uzpxsxs2MccchZgyyriWJIaMKpJArAxlVs/NebIvXwrxTbTvEvRxdQTEDXCCmYrR+AME9hRMfAsaldr4BBHjjGoxJK8drxAHHsAqAD5In+EaAr212GxaJkDkWzR+oOCKLbZBR/RCx4A++F+96zCNm+KSSFjG3DWwL9eQbg2oFhM0HJPGBBPe5vd+WNvIsitEtSKyvXcq5YuPuvN+3+NvnpyfCISSemtk2ePeq/y7n/ALnQFf8AGvD9rCKbMu1U2Q4OMkaElmVRw7gci6+daWSLa4pG0rMyBkashmpbJwwAopkCMvuZb+IanpNijSLIRbKKB/8AY/tFmv8AxH56SHg0Pq+zX1ZZcd8jbfsBJJ49yT3J0BAnY+Hu5jytn9BFvzcccdX2Bw6Y/ay+7C814erSMZFBdZomJJHFhp+SLUXiLuvhrnU7F4LCptYkBBuwBdjCv5E/9I+WtD5f29sTChLFi3HxZgK1/MEACu3A0BXnXw/NOSxIY5c1bvTZEgYuDMfSKIDEV2Gnm42Wx3JjjYliAwQW44IkDA9v8LkA/wCCx21KnwGAmzEhNVZF8Aqff3tV57nFfkNaSeXYTKsmJDKKGJofp88c3629/wBI6AitzttorOsqNiXYZt6lMz0Gx5LCTsAQALHHN6TnOykkdmkapGV7BOLB40Iqv0cYVfKhjiSCLOrA/g8LOXMaliQSSO5UqQf/ABelee/pX5DWo8DgFfZJwAo9I4AUoB+wKSP2E6AhujsWUMJOOosYxY/jVOaGgLyo5X2Km+RzrTw3cbKFgY9x2OKrZPCRKuHaySqow92oEWLudPg0OGHTXANkF9r/APjiu1cdtajwKCq6S1yP8m7/AP8Any9q0BXWh8OkRVa41USCjag5oubPXZsWUZNR9Ve+sT7TZETPlIVFOyglaZ55Fblqo9QOrK1ACwRWrE3gMFEdJORR4HviP/4r/wCka02flyGNWULkG+LI3dSPLf7c3ZuPn9w0BWFh2UUhZ2duFkCABhGI2MtEqWDsTuA1KTwVrvzO7Xx/bRQherl01o8HI4hsjVAd1cE9gVYcUafHwGAsWMSFiKJIsnhQe/3Ko/8AKvyGhPAYBdRJ6gQeLsGwRz7HJifmWY9ydAYi8ehZnVWsoHL0D6cMcgR3umB7cg2NJN5o2+JYSXS5UFYkjFX4Fc+llJ+QYXWlk8CgAcCJAHDBuPiDUGv/ACAH+Q+Wg+AwEV0krt29iFU/6Io/YoGgHyNYB+eoPz1+bN3+4k/lOpwCtQnnn82bv9xJ/KdZ2feXEyh3keftGjRruYjo4C9/Q5+XS/uG/qR66z4lIVhdlFsqlgMC5JAsAICCx+QBGuTfQ5+XS/uG/qR66x4p1Oi/S/GYnGqu/b4uL/b/AKa41u6zNa9qloRPi26mj2ysqK84pZSsEhBOBZsFBsqWoC2rkgsDyCPxSUncE7Y0gaiQwLkO0agDC3BRc7F8OFF6xvxuzs0CdQTjEOR0bY9P1Hk4KMyOfYj4WXhm6rvafLrH7aQrgduCYy0nRxJaqC4XkFPA7+q6TVM7bx2aio2nrC5Hh1Ug9MKfgJF24o8/YntfGYPMDOu4EcAVoSvADPeUro1oqgkhUzpb+Ku4I0nuU8QuxdmNrx6WAcZgY5GyT6DiQBz8QoqUtzH4l1AYy2HoOLdAG1GLA1fDF8iQ3AhFfFRAdnxia2y2mahfjxkDOAkbV0zFY9TsoFk/Zt78BNfFtw4dhtscYJXQNGxPVQJ0h7XZZ+O5rjsdOvFju/WsIkPqhKSDo/Crr1lp2ByK5e1c8EHUXBD4pkMn9PF30bH2IQ2APh6h6hAJNrQJU6ANt41uUdnfZEv61XBHBCxot2aYHORbHa16fetPx5g3QYq20YnqBARlgVI+INifSDYshe1kKCpOs0e+taLELIFpTF641PEjE1iWB5ABrHhebG3l2LfqrHckOwSNVBKAFhZkYmNeGOWNAEegEVZ0AjF5p3AjDybY1iGZqkUL9kznhkug64m+fUOCe7mfzFKYFeKHJpIpXXiRgHQHpilTnI8+opfYc638WO86iNCt1G2SWnTMmLYhmanxvHsvPzWjei7jflgOnGoxW2YA0bGQoSX2sfcQO/uAT+Z5I1cvt3GFk/FRCydP0sUAZiPUq9zx89EXju5zYHbGhIFv1cLYViCFIf8Axg8cGjVaU8PfeGUGVQIyigqQgKsDMSwxkb/9Idz3vjkBjspfEUgjyUO6oer1AltIBGBiYXoL+MPw2aFAcAgOPGfNEm3zJ29qCQrFmGVIzf4DySoUVfezQGtE8w7kiStq3peRVYhxYAQxkJgMhbFTyPxZrvxr4fvd/IA5jUAtVOmBxWaRT6TISpMeBuyD3A5rTuOffGCMlI1lLHqAiwFo1VSfP7zx7D2AU/DE4jQnbkszujAFvTgxpvgvFkVmHHcovOV6axeP7jpQOdu1uWWRSr5DFwitwvptbemAFe40m0/iTZL040FAB/STfTkLEDqHvIIwLHFm7A1mXceIkV00Wgl44tZyUOAWcemsjyAaCngkroBXwbx+eVkD7Z0Dd3YMKvrEWCgoVGt3XMi8ax4P45uX6Yl22JbHMjMBSY4y1Bl9QDlhZI+H30hN4jv4yMolILKoxQseXkByqTgYiM5exY8HmpfxDcShozHG7BZakA6YLR9J6IzYDESFPcH0n27gRD+Y9yJQDASrSlVUJIDitg+tgFLHhrHpoNRPxB1P45OFhZYCwkyDrjLakOiqeUBX0lmplANd/c6/W99fMKkU9VjZYKMBzKKQnIBu54tU7kMm+6JbGpckIUdMjEAZii4HJ+bfs0Br4V49uJJgjw4rlixKva/ZFgOAQLIDWSOHUd+9j1WxvPEM/wATHjkw7jtXoNiS6u/a+3btpd5t8Y4sVjVzfVyF0OrGBQEg56Rdu55UfOtATujVZfceIssgEcaEKcCa9TYNQsOcRnj6iDwTx8tN1N4kQcURa7Y4+omBr5Z+AJsf/KB350BadGq5P4jvUkjUxqyvJRKoTSZxg2Q9LSFzke5A4q9WCJ7UGiLANHuL9jXvoDfUH54/Nu7/AHEn8p1Oag/PH5t3f7iT+U6yh3kZ2feXE8/aNGjXUxHcwF7+hz8ul/cN/Uj11zeKxjYIwVqOLHsD7X93z+7XI/oc/Lpf3B/qR66t4vArwSKzBQykFm7D7zyLH3WNc20dZHOv6pbfkiFm8M3pyDbsKpqiuIP4lgwFp6ftcWsEmh7e+PqW9xdUmTIrYJa8cpCf/s+o4WLsdvhHfT78Bq22jgdlZYmhKkqP+CyPRBJ5JUi+KB+7mKm8rOGxTd0ZAO5YMI1jKErg4LAMysORRYmzdarNEkX2G6AjCTKD1ZGks2CjMWUC1vgGq4H+lNU8O35xy3KqoVcyuJP44OxFxV+KDID9/wAxlpXxHwRTOJOsVLsoWibLDAkXmBiViIIA92u9Jv5WZsGE+J6EcDVZD9MSrz6gGBMhJBF2q8jkaAc+H+H7oPG8swOIqQA+lxT2awGNsVYAciqsgaa7nwzflXEe6XIqQLC+hj08W4i9iJODd2P8ltt5euKSNtw8nVj6RLFr9ICFgC3fueK73pKTwD1uDu2GcZAALBgq3RyD2QpP+p+egMN4Pvg7uu5BzWgrdhUzutUlKBERHdEkmyTiL2XwreDtuRZYtZIOQwahRjpVDlTQ9l781pPb+BPIsoknDK8kckZzdq6M7T8glav0qQtClA9tJL5TCrHCu7ZSIisdWHULEsTGOnFCyGPB7rWNXoCX8vLuAJfrJN9T7OynwYICRgOAXyNGyLqyK1L6q8G3KShzul6MkbiMmRs7kdQlKxxKrkADybI+daT23gctsh3ZBQc0XK+sTCPhpSRw9kEn4Eo8cAWsnQDqvzeCsI0U7o+mJYCz5Es9FA3xi2YkWGyJIWiD312Xg7rAypueqXRFRmLgkoADZzNq1fogGieTd6AsV6L1UI/Lb3Gj70q7I5ZFd7Y9BIHIbMMwUkPZ5sqeDzqQ33hCr05G3BUxB0VuSftJEcD4ralTGubB+7QE+rWLHIOs6qkHl5hAnS3RdsRic2CMpkaUD0saQqceOSqgWB2Wh8sGoS+4bOOCKOQh3tzErjLLMEgs+RyBJKrfvoCy6L1BeGeCSJIsjzl29RdLcrbXWAzpV5/SDXiKo6ZjyzKqBYtyaoBRbDFS0YZwcmBIRTQqiztyt8AWdZAbr2NH9tA/+x1kHVXTwhI3zO8IBnYgZEW5kjfA+umYLG0fb4WPHHO8/ggYdZN2UiZ1mNE4EB5JTRDgAMHCk+4UXoCy3rAcd7H/AMd9V6Dw/KOKKTcXPGeoxDkm2BUc+klQGUWQL4JFnTTd+V1+qiObcY4SSuXJNYyQyw21sKJVjIfbK/26AtnUF171f+XbWSdV1/LBL2dw3JHYuHxEom6eQflMRjVXybJBx0jtvCWV54ZdyrNJCuALuXxjZg8hQsABbKLSv0QTYB0BaMhde/y/b21guB7/AP4e2qvuPLDU5beMoKAEqWXEBGQHLqXQYlhZ9hye+nPiXlsztI8e4KdUUcbIqoqNBx6qQ0e/rP8AmBYdQfnf827v9xJ/KdNd15anyyj3DHKQMwd5AFHUdzjix5xYIBwKUX9zvzv+bd3+4k/lOpW0ssu/Hijz5rOjRrcxHp8Be/ob/Lpf3B/qJrq3jKIdvIJLwKG6AJ7ewIIJ+VjvrlP0N/l0v7g/1E11jxRAYJAVLDBvSpAY8dgSQAfkbGtNupxcpqlu+CKbLHsGZkZmVVBDqUUDqPmS9gcsC7KaB9RX5af7kbaWIuHkJ2iuGwWIMVEnqcZKFK3E1Y0KDCroDWLe7VxKx20SlE6l2oJM2M8lmgUt6ct74lvbTvZ7/bWyGJA0wYS9OpEY5SZLYAZgT1CfSBZa6J1BziBkl2ayMspmDiYkJiihRgkgWySpXI5ZA/jGeiORqVgfb1EqpKqxuz3UVKySdKQEG6Afi1F+6mudav5g2LXI0PJAbIomTAorWPVZqORW+dMfkQNtx5g2qs8bQuojVGFKLcPPjQo0Q0gBPNm7NdyBI7DylFE8bhpCYvhsrX4vpC6Udk40mnkfbBSoDURXcXzGkR5rglUW/wDPRtfOMbsVMbg5UB6brqyxZEXwv2Zavi57X3f+C+Ox7pWaPKkYKchRto0lX3PdHU/MXRAII0BHP5IgwarzbM5sFJyk6lsQAL/GNwKFADSyeU4zHGshLNGrjIAL+MkWViAPh5UDg8C9TmjQEEnlCLpwoxJ6RJulGRaRZWsVwC6g8c/fydJjyNt8MDmVxxAJXgdMxd8bJo3zdHtQ41YdGgIGDymuEySOWWWQP6RgVCnJRYJLG+7dzpXaeVII3WQA5qxfKkBZiGBJxUDs1cAdhqZ0aAgm8m7csDTWCT3HcvG5PbuTGvPyvSieVoxGEDOGD5iT0Z5FTGT8OHwMy1j7n351M6NAV8eR9vx8dggsSwLPisSjJyMifskN3fB5okaQ/wBg4uqXaRz6EUcIGyRpjkWC+ofakYVjxyGviz6NAQcHk6BBJQb7VGjc2ASHSOM9gKOMa18ua44Cmz8sRxMHRmD82xxs5Pm4oKAASTwKAvitTGjQEMfK6dRpA8ilnV2A6dHFmcA2hyXJiebIoURWsbTyrHHBJArP05FxYHG/gWMG8f8AAqjtzyTZOprRoCDbylGQAZJCAAAD0yByS1ApXqs2O3agMVrO+8pQyvMzZfbABwMa4TC6x5NVyb7DU3o0BX4/JkSuJFdw6vI6t6OGkot+jyti6/8A2AAW8R8rpK7S5uJWTDKyVCgEAGPhSMiW7WT71xqa0aArMXkSLEBnctjRICgXSBiFIIAIRRibAqxR51LeFeCJtzIULEyGzkQe11VAcc6kNGgDUJ52/Nu7/cSfynU3qE87fm3d/uJP5ToW2P1I8UefdGjRqzEeywF7+hv8ul/cH+omuu7pmCMUALBTiCSATXAJAJA/yOuRfQ3+XS/9Of6ia67ug2DYEB6OJIsA1xxYvn2sapi6o87lZUvL4IjvCt47k9SNUtYytBrOUdsDY4INiuaHvzWq4/mndiMOm1V3wkHEcqgOFjeNRfq6dFwSQDkoGINjVg8Im3BkbrK4XCMCxHWeFyEFDeOXp9XvdACiYfZ73xRbLxBvSoAOHLYtIWtW4BJWH/lKM1EHWRyh1J4vN0ZmEKu0cqqiiNgChcKe5ssF5ulo1xXJS2/maVgFfZks3tTBRlOIkDWpr0HMkX8LcacLu99z9nljnXwLlTR4A8nuufqFfssDSw3u96DOIUMtqqx3SkE1nZ5UeoFlNkBGAskWAxj8zy9NT9TYSMpZsvSAR7kUSQQL4sgMl8lguYfHRt1kralBkSW9QVmCxWScSfhYKDzfTI4A42PifiDAn6uqUVKrwzEFC2LerGwSFOLcFb5B048V3e5WRz0Q8AjACkBiZfiyqwSn6Fd8ue3OgF/EvGnUQtEAwd6f0MxoEKwFEAG75J/RNBuahI/N28MebbfCgljpylmJV3cKvHt01FkeouOSFBlvCfFd1JLIrwhVQVfK2/TideSWsMXcGgccKJJOtfFPGdykpjiiDnphgKJ9RIBJbJRiL7VdCxZOOgHG78bkSYxiEuLUKRkPiKKSxxICjImwf0Tx76Zxeb3ZQw2slG++QriRlJBSwKQXYtcgKJ1lvE9/yRt0r2F8izLyaf1UFQ0AL6lCqOltxvt6AmMEZPTRnF2OoUkZ0Viy8BlRQSP+JfsRoCU8L3LSQq7rixuxzxyR7gH/ALjTrVa3G/8AEChKQoGWQUpoF0zT3yIUhS997x4qwdYffb8v+KVUDsKAtioljwJZmpbjzY0D3rggEgWbRqvbbxjc/WIYpYlAf4mUHgYytfxELRVF5uy/twDYdAGjRo0AaNGjQBo0aNAGjRo0AaNGjQBo0aNAGoTzt+bd3+4k/lOpvUJ52/Nu7/cSfynUPYW2H1Y8V7nn3Ro0arxHvcBe/ob/AC6X/pz/AFE113dRlkZQxUkEBhVgkcEWCL/y1yL6G/y6X9wf6ia63vkQxOJCAhU5FuwWubv2rU2brE8rlpUvT4IjfCNrOkhMhDKY4l/Gs3qVDm4Uils0KHesrs1qKPg+6ZAp3IGIT1dWS+p6BKGxKMVGJIGQJ6rfDiLeeA+GxpO7xbnqkxwI6EIcUjjJjxK0yg5ZgMW+Jv8AECI5PJCSotzq8ZjVIqSiyiORAXbL7ViJCSeL57Xqw45IT7LeYRqj1IsAGTOSplCMGyIUZ2xQ2VHAbgdtYXab8ScTIVuzYU+kMQooKKJXuR+lVcA6ceIeGF3ZhuMQ4QAeqrsAD0yLaGuAKNk+ojjTPb+Xbk6i7tmuUWbNsInlYoSH5ILla7AKPSdALw7bfh/VIrR3H/gDcK3V56dUWx4q6BojSGy2HiCR4mZC9H1OciSsKKp+EAXLkSAKqvcnTjceXy7M67lwWJbuxXE9UVjnWPrXtX4tdNF8n/ARvJc1jMWeZJbKKOK/Uxo3H1KHdzkbI5Aeb/Y7tkiwlUSYESEkqCy06MAoI5YYMOLV2PsAcLtt8KOaHh+5He/ssvRVBfiCBbaqoabQeXVZjW6JKsokxLA5fZNiT1DQKBQF+Te96c+X9oyzSu04lRlRUqRmJKl2JIPpBpgPT7KLur0AlN4VvHG3LTDKPMy4lkzuWMxjFDiSIg4JNrZ+Gjxr0fEVFmSN+HsKApsr6KsG6ft29J55X1WCbfRooZnUKexJFGgSf9ATpGPxmFioEikt2F89ytEexyVhR91I7g6Ai/q2/JI6qAUKPpsfB/yVn+Ms1jylAc6wNvv8vVJHj1LNLZMfFqKog1lTXeRHsOZ8zL8xx35HFd9bBgfftoBv4ariGMSm5Ai5n5viMv8AW9OdN9p4jHKgeN1ZGFqwPBFA2D7iiDY+etpN4ilQzqCxxWyOSQWAHzNAn/I6AW0aTadQLLDi/f5Cz/po+sLjlkKPN3x2v/20Apo0mm4UgEMCCLBsVXz/AGa1G8S6yHcjv7juNALaNaRzK14kHE0a9jQNH/Ig/sI1voA0aNGgDRo0aANGjRoA1C+dfzdu/wBxJ/KdTWoXzr+bt1+4k/lOsZ91l13+rHivc8+aNGjWpiPo2Evf0N/l0v7g/wBRNdc3jqI3L/CFJagSarngAkn7gNcj+hv8ul/cH+omuubuTGNmxLUpOIq2odhZAs/eRq+wdYHjsuql7fBEH5fh23WkO3dsgsXUFKAR0gI8jgCxwxNk2KAFCxpiNptHVI5JZQqrLGokxT0RlVkUNgCArAcg2fckcak/BBE0haOFo/s4mD5+khkIVcQ3cLVgjn0nngiOg8b2soAaFhkSQCDZMzK3A98n9/hsHmgdXHEFk2+yjmEjbkZoMOXjABzDGwqgAlk7cdjXvrSDwTZPIMZiWd2cKGSiS8jkVjz6uob7miLIHCuyfYuuUallRcr+0OYkZqPJ+0bJm72QSaq9NG8U2KSpuMpFxVqQI1HGJpSxUKWY9N2rmua76Ax4dt9iiLIkrsrxdO2IvGU5m7UFSA+VcALzXvpeTy5sqz6mKq6McWXEsrtOl8fNyf2VpB91sCuODIySFQqg5AwYR170CgRD/wAr9xyQvF4jsgOni6FiHx+0vIhwgDA+k0jLiDVCux5AQj8t7BVkIcoqPHG/qAUGGIRquJFAYE8ULyv/AAkYTYbA9pCTm0AJoYN1AtcAELlCFDXz8yTepVI9osKsEOG4kLAU9s5RiTR5FIrGvYD9mmEm48PJH2ZJsyLSvzTCRW+RBeUEX7t9xoBz4V4Aj7eMCYSBZJH6iKFBLszjEAkKVbE3yDj2o6eQeWURlYSSkqQWth6yrM65UvFF24XEVQNgDSOy8w7ZQFQMvqC1g3BJw7/cRif2feL3/wBrYRDFKwkQSxCUKUJZVKF/VjYBAB7E9tAaS+TNuQ1ZKWLMxXEEl5HlazjyCzt3048M8viByyu1seRinKjMqpNXwWu77j2HGmm7887aPLlmwYhqRqUBolY5VVDqoe9nmgSDpd/NsOeK5MbIJCmgQcTZ/wDFY4+X3iwEj5K2+MSjJVhQogUrXKFMj6eWo/sPuDrWbyRA95F/VV/AO0RhPAShaE9uxorjpzsvNUEpQIWJkqrRh8SdRLsem1BIv9nfUxoCAPkuAkG5ODfcdslYC8b4ZFOXxGqJI404XyxEEjQFwsWQXkH0sQxByB9wOfi478m5fRoCvt5JguwXXgAUVoEOZFNFasMTx2N0QdKr5RgBJ9XLKxFiiyihxXArihx/rqb0aAj/AAbwZdsrKhOJK0D7BIkiUffwg5+/Uho0aANGjRoA0aNGgDRo0aANQvnT83br9xJ/KdTWobzn+bt1+4k/lOsZ91l93+tDivc896NGjXNxH0/CXz6G/wAul/cH+omuubtyI2KqGYKSFJoE1wCaND76OuR/Q3+Wy/uD/UTXTT5khyK5NYkMfwP8YysXX/K3+nzF7t0i5WepHhv+QUV8fBewz8E8XEsrI0SR4iJkPFlnis8VYIW1/YDVi6jX8dRUYHZoBUgYYAKZoyiyAllFoWOKtXqrjuNTm48zwJ8TMBzRwemxDFitD1AYnkfd8xeY/MsDEhWZmDFMQj2WUupoVzRR+R8r9xrb7Ke2j9Dg4kRGz8ZgEzFdu4eV1jcnsSjBAArHg85BQBaDL20pufHYVkYNtTSZAOUSv+Kn7QD0SO3Yp8+J5/EYxD1srjwzyFn01d/9tNh5ih/xHsrfA36ZAUduSSQAB3saxUJPYhVEI/meMsjHZviUkkDYKWDIiy1QuieoyizZax73oTxeN1ZPqgwxUKEKglW6aggrWK/aNRB7K3vY1NbnzLBGoZ2KhhIQMHv7EEyCgLsUeO59r1l/McAJBkqmROQw9Ui5JyR7ji+1gjvxrLsp7n6DEiP8D3m2kygSEIEEbASYnI+tE4JLZgQ3Z/RxN96bweLmlrZqC7FaA/4wwabnH4QQ/qNWYfvXUpF4ntgzlAMzgWxjOTGRSU7C2ONn7hd1rb/aeCicm9OF3G4IMmGAord+tf2WbqjUdnPcxiQn4B05IyRHCKYD7NCB8CkD1KLK3jYv4fYgqJIbGOqwSgKAxFUbsVX3n/udYXfoYuqD6Cmd0fhrK6q+3tV6ZR+Z4D2Zvg6nwP8ADbqD25so1Vd8V3FlCT2IVQ9Tw+Mdo0FmzSjuSCT272Af2gawPDYv/tR9wfgXuBiD271xfy0i3jUYW/WTkVxCOXDKMiMAMvh57c2KuxacvmKFbtjwWA9DerA4vjx6qPBrTs5bhVCzeDQmRJMBlHeBFgC1x+EGj6eORp7qJk807dQxLn096RyR6S4FAXZQFgO5FEXYvZfMkBbEOb5/RavTkDzVfot/2/ZqeynufoKolNGotfMkJYLbgnPvG4/FkK/dfYmtOvD/ABOOdS0ZsA0bBHNBuxA9iNQ4SWtoVQ60ajvw/DTEsQFOJtHHJcx8WORkDZHAAs8c62fxuIE2W9OXZGN4MEeqHqxYgGu16qxLeXdjaeF+g/0ajz45FzRYkMUICOTkFyPAHIA7ntYI78aTPmWC6zJtggpWILMrOACBXwqT+yvmLYlvCsLR7Iv0JTRpiPGorYZEYh25U8iM4yEcerE0DXzHzGtT43GO+S9ryRxjbFFuxwCwIB9/bU4kR2Vp4X6Eho1Bb3zLG+13LwsGaGDqUVYD1Rl47sC7A5Hce9aoUNy7WSV92UdWHBkfOSwGZxTgKps4hVoYm75AqlapalrN6wyfK0TlN4daWx11/cdZzF1fPy0FtVHy4gMOymEZknaJVaQj/hkjMtIfcdwLs8iqsiG8U8C3LvujUhZnyidfib1EqBJmFjVQQoUj9Ek1d6zs5Y5KOyvx12GlerPsHRa9q9G19+r7zpAOobzn+bt1+4k/lOtk2sogUPbzCNRkGA+0CgMfarazYHvqP8c8Yj3Hhm8KE2kUiSIwxdHCmwynlT7j2IIIsEHSfdfAyu31ocV7nCdGjRrkVPq+EnvJ3mn6hM8vT6uSYVnjXqDXeLX21Ov9JEJYudk2RbLIbuUEH1diF4X1t6Rxz21RNGps7za2apCVDVvOSbpeZ9pbQq+L/Zl+X6ToQ4b6jZDZLe5YhScgcVKUo9R4Art8hWH+kyE2fqJBLFsl3Lq2RLsSGVAQbd+3sxHbjVC0azz238Rr6Ayf5f8AtLqdE/8AqvHhiNiFGAjGM5UhB2UMsYYAe1HjTZfpIhF1sW5AB/3uT2Ng/B8YPOXxXzeqJo0V9t1/kNAZP8v/AGl1L5L9JUDKqtsMghJF7libZg7EnC2JYAkm/wDU60P0h7aiPwcpyBDXO3qBDA5Hp+vhmAu6s1WqNo1OfXjxsf8AX8n+Vzl1L0PpGgHbYUT3Yblgx7VbBLNUALPAsDgkazB9I8CcLsKHp9P1pyvoxxOJTEkYLzXt+3VE0aZ9ePGxoDJ/l85dTog+llAoX6iKCGMHrnIIeCA3TyA7e/sNNU+keEGxsW5Uqf8Ae5PUCXY2MaY5Oxs82fuFUXRqFfbdbJDQGT/L5y6l/b6UIimB2RIyLX9afIkiiS+GRscUTVcdtYX6T4Q+X1CzZIvcMQCxybFTHitnk0BZontqg6NM9t/ENAZP8vnLqdD3H0rxv8WxB9ayfjz8aVifxftQ47H30hF9JcCqqrsAAgxWtw11VVfTsj7j70e4B1Q9GivtulTENAZP8vnLqX+T6UImYMdkbGfbdOPxjBnsBAGBIujpWD6WI0FLsVrIOAZrAYACwDH6Tx7VzZ7knXO9GmeW/iGgMn+Xzl1L230kQGw2wDBiSQ+4ZhbZXwyEAepuBxzpWP6UYlYkbHkgjncsaDEM9Ax0uTAE1VkWb1z/AEar7ee/kuhc8j3R7Yv9cv5F8P0lQ81sMSeSU3LqSbYkllQEk5NZ7m9Yf6SISb+okEEEVupFxoMoxxQYimbgcc/s1RNGnbz/AKl0GiLr4X+uX8i/D6T4rY/UbyDAg7lyKc24ClKAY8kAckAm6GsH6TYuL2RNfPdOcqJYZWnrpiSMronitULRp289/JdBoe6eF/ql/Ivf/wBSohHLGmxwEylXInvg5ezREfpN7f6ahl8yQBQv1Y0Ofjg5/aPq1H/tqu6NYu1k9vsi2GTbvCuFPX+KXUto87x+j/d39AUAdWKvSCO31bgGxwKHpFAc3pH5zjAroSnuOZ0NA5dj9XsfERffgfLVV0avV9t0qKXJdDUlkDJ8m5Oz1v8AFLqWoecYsi31eS2Cg/bRkekkjg7cgdz7dqHYAB7vfpHR4JYl2aq8sPRMvUBbGjjdRCwCSQtgcntqkaNYyvdtNUlLkuhMMhXCzkpRs9a/FLqGjRo1r1OxQ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219075" y="981075"/>
          <a:ext cx="8677275" cy="5299075"/>
        </p:xfrm>
        <a:graphic>
          <a:graphicData uri="http://schemas.openxmlformats.org/drawingml/2006/table">
            <a:tbl>
              <a:tblPr/>
              <a:tblGrid>
                <a:gridCol w="2314575"/>
                <a:gridCol w="2241550"/>
                <a:gridCol w="2459038"/>
                <a:gridCol w="1662112"/>
              </a:tblGrid>
              <a:tr h="4460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Paid Media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Own media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Earn Media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Thiết bị Di động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Báo điện tử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Website/ micro site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Google hỏi đáp, yahoo hỏi đáp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Wifi công cộng, kênh wifi quảng cáo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Trang tìm kiếm: google, yahoo, bing, coc-coc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Blog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Forum, diễn đàn (Làm cha mẹ, webtretho, tinhte,.., group FB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Zalo, Viber…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Trang tin tức tổng hợp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Landing page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FB bạn bè, người gây ảnh hưởng, FB khách hàng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Trang tin điện tử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Video Channel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Affiliate network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Trang âm nhạc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Mạng xã hội: FB, group, Fanpage, Zing, Zalo…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Co-Branding online channel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Fanpage người nổi tiếng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Forum, diễn đàn (Làm cha mẹ, webtretho, tinhte, 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Sự kiện hot, gây sốc, nổi tiếng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Cổng thông tin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Mạng kết nối theo ngành ngang và dọc: Linkedin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4873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Trang Thương mại điện tử, Forum, diễn đàn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Mạng nội bộ ngành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534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Kênh chuyên quảng cáo: sukienhay.vn / coccoc /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Trang  chia sẻ ảnh, tài liệu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534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Kênh TV online: VITV/ 123TV…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SimSun" pitchFamily="2" charset="-122"/>
                        </a:rPr>
                        <a:t>Kênh Đào tạo online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SimSun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298450" y="385763"/>
            <a:ext cx="5568950" cy="450850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7. Kênh truyền thông  - Digital media Channel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AutoShape 4" descr="9k="/>
          <p:cNvSpPr>
            <a:spLocks noChangeAspect="1" noChangeArrowheads="1"/>
          </p:cNvSpPr>
          <p:nvPr/>
        </p:nvSpPr>
        <p:spPr bwMode="auto">
          <a:xfrm>
            <a:off x="4170363" y="41354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63491" name="AutoShape 5" descr="9k="/>
          <p:cNvSpPr>
            <a:spLocks noChangeAspect="1" noChangeArrowheads="1"/>
          </p:cNvSpPr>
          <p:nvPr/>
        </p:nvSpPr>
        <p:spPr bwMode="auto">
          <a:xfrm>
            <a:off x="4170363" y="41354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63492" name="AutoShape 6" descr="2Q=="/>
          <p:cNvSpPr>
            <a:spLocks noChangeAspect="1" noChangeArrowheads="1"/>
          </p:cNvSpPr>
          <p:nvPr/>
        </p:nvSpPr>
        <p:spPr bwMode="auto">
          <a:xfrm>
            <a:off x="4170363" y="41354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>
              <a:latin typeface="Tahoma" pitchFamily="34" charset="0"/>
              <a:cs typeface="Tahoma" pitchFamily="34" charset="0"/>
            </a:endParaRPr>
          </a:p>
        </p:txBody>
      </p:sp>
      <p:sp>
        <p:nvSpPr>
          <p:cNvPr id="63493" name="TextBox 7"/>
          <p:cNvSpPr txBox="1">
            <a:spLocks noChangeArrowheads="1"/>
          </p:cNvSpPr>
          <p:nvPr/>
        </p:nvSpPr>
        <p:spPr bwMode="auto">
          <a:xfrm>
            <a:off x="611188" y="1282700"/>
            <a:ext cx="4451350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Bài báo PR (Editorial)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Bài báo quảng cáo (Advertorial)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Bài viết blog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Bài viết note (Facebook)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Tweet (twister)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Pin (Pinteres)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Hình ảnh (chia sẻ trên các kênh)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Banner quảng cáo trên các kênh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Comment 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Bài viết trên diễn đàn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Event, sự kiện online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Cuộc thi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 App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 Clip /video / youtube hoặc TV online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 Slide (để share trên slide share, tailieu.vn)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 bài share G+</a:t>
            </a:r>
          </a:p>
          <a:p>
            <a:pPr marL="342900" indent="-342900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 Trả lời Google hỏi đáp/ yahoo hỏi đáp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658813" y="817563"/>
            <a:ext cx="7658100" cy="450850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0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Các công cụ/sản phẩm phục vụ truyền thông (Digital Media Tools)</a:t>
            </a:r>
          </a:p>
        </p:txBody>
      </p:sp>
      <p:sp>
        <p:nvSpPr>
          <p:cNvPr id="63495" name="TextBox 8"/>
          <p:cNvSpPr txBox="1">
            <a:spLocks noChangeArrowheads="1"/>
          </p:cNvSpPr>
          <p:nvPr/>
        </p:nvSpPr>
        <p:spPr bwMode="auto">
          <a:xfrm>
            <a:off x="4965700" y="1303338"/>
            <a:ext cx="4040188" cy="507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ahoma" pitchFamily="34" charset="0"/>
                <a:cs typeface="Tahoma" pitchFamily="34" charset="0"/>
              </a:rPr>
              <a:t>18. Bài viết trên Website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19. Bài viết trên Linked in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20. Bản nhạc (MV/ Clip/ nhạc số)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21. Clip TV online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22. Sách trắng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23. Sách hướng dẫn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24. Infoghrafic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25.  Facebook App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26. Mini game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27. Mini contest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28. Local checkin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29. Local review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30. Đánh giá /chia sẻ của khách hàng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31. Online seeding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32. Email marketing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33. Slogan/ Tagline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34. </a:t>
            </a:r>
          </a:p>
          <a:p>
            <a:r>
              <a:rPr lang="en-US">
                <a:latin typeface="Tahoma" pitchFamily="34" charset="0"/>
                <a:cs typeface="Tahoma" pitchFamily="34" charset="0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AutoShape 4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15" name="AutoShape 5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516" name="AutoShape 6" descr="2Q=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4517" name="Picture 10" descr="WOM-600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3" y="500063"/>
            <a:ext cx="60007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8" name="Text Box 9"/>
          <p:cNvSpPr txBox="1">
            <a:spLocks noChangeArrowheads="1"/>
          </p:cNvSpPr>
          <p:nvPr/>
        </p:nvSpPr>
        <p:spPr bwMode="auto">
          <a:xfrm>
            <a:off x="6192838" y="1773238"/>
            <a:ext cx="2471737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sz="2500">
                <a:latin typeface="Tahoma" pitchFamily="34" charset="0"/>
                <a:cs typeface="Tahoma" pitchFamily="34" charset="0"/>
              </a:rPr>
              <a:t>VIRAL</a:t>
            </a:r>
          </a:p>
          <a:p>
            <a:endParaRPr lang="en-US" sz="2500">
              <a:latin typeface="Tahoma" pitchFamily="34" charset="0"/>
              <a:cs typeface="Tahoma" pitchFamily="34" charset="0"/>
            </a:endParaRPr>
          </a:p>
          <a:p>
            <a:r>
              <a:rPr lang="en-US" sz="2500">
                <a:latin typeface="Tahoma" pitchFamily="34" charset="0"/>
                <a:cs typeface="Tahoma" pitchFamily="34" charset="0"/>
              </a:rPr>
              <a:t>Words of mouth</a:t>
            </a:r>
          </a:p>
          <a:p>
            <a:endParaRPr lang="en-US" sz="2500">
              <a:latin typeface="Tahoma" pitchFamily="34" charset="0"/>
              <a:cs typeface="Tahoma" pitchFamily="34" charset="0"/>
            </a:endParaRPr>
          </a:p>
          <a:p>
            <a:r>
              <a:rPr lang="en-US" sz="2500">
                <a:latin typeface="Tahoma" pitchFamily="34" charset="0"/>
                <a:cs typeface="Tahoma" pitchFamily="34" charset="0"/>
              </a:rPr>
              <a:t>Điểm khởi phát </a:t>
            </a:r>
          </a:p>
          <a:p>
            <a:r>
              <a:rPr lang="en-US" sz="2500">
                <a:latin typeface="Tahoma" pitchFamily="34" charset="0"/>
                <a:cs typeface="Tahoma" pitchFamily="34" charset="0"/>
              </a:rPr>
              <a:t>(ngòi và neo)</a:t>
            </a:r>
          </a:p>
          <a:p>
            <a:endParaRPr lang="en-US" sz="2500">
              <a:latin typeface="Tahoma" pitchFamily="34" charset="0"/>
              <a:cs typeface="Tahoma" pitchFamily="34" charset="0"/>
            </a:endParaRPr>
          </a:p>
          <a:p>
            <a:r>
              <a:rPr lang="en-US" sz="2500">
                <a:latin typeface="Tahoma" pitchFamily="34" charset="0"/>
                <a:cs typeface="Tahoma" pitchFamily="34" charset="0"/>
              </a:rPr>
              <a:t>Điểm bùng phát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539750" y="1989138"/>
            <a:ext cx="8229600" cy="1785937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sz="4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Câu chuyện VIRAL</a:t>
            </a:r>
          </a:p>
          <a:p>
            <a:pPr algn="ctr">
              <a:buFontTx/>
              <a:buNone/>
            </a:pPr>
            <a:r>
              <a:rPr lang="en-US" sz="40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ở Việt Nam?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AutoShape 4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3" name="AutoShape 5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4" name="AutoShape 6" descr="2Q=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6565" name="Picture 9" descr="word-of-mouth-advertising-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063" y="706438"/>
            <a:ext cx="6032500" cy="538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6" name="Text Box 7"/>
          <p:cNvSpPr txBox="1">
            <a:spLocks noChangeArrowheads="1"/>
          </p:cNvSpPr>
          <p:nvPr/>
        </p:nvSpPr>
        <p:spPr bwMode="auto">
          <a:xfrm>
            <a:off x="6429375" y="2166938"/>
            <a:ext cx="2371725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sz="2400">
                <a:latin typeface="Tahoma" pitchFamily="34" charset="0"/>
                <a:cs typeface="Tahoma" pitchFamily="34" charset="0"/>
              </a:rPr>
              <a:t>VIRAL</a:t>
            </a:r>
          </a:p>
          <a:p>
            <a:endParaRPr lang="en-US" sz="2400">
              <a:latin typeface="Tahoma" pitchFamily="34" charset="0"/>
              <a:cs typeface="Tahoma" pitchFamily="34" charset="0"/>
            </a:endParaRPr>
          </a:p>
          <a:p>
            <a:r>
              <a:rPr lang="en-US" sz="2400">
                <a:latin typeface="Tahoma" pitchFamily="34" charset="0"/>
                <a:cs typeface="Tahoma" pitchFamily="34" charset="0"/>
              </a:rPr>
              <a:t>Words of mouth</a:t>
            </a:r>
          </a:p>
          <a:p>
            <a:endParaRPr lang="en-US" sz="2400">
              <a:latin typeface="Tahoma" pitchFamily="34" charset="0"/>
              <a:cs typeface="Tahoma" pitchFamily="34" charset="0"/>
            </a:endParaRPr>
          </a:p>
          <a:p>
            <a:r>
              <a:rPr lang="en-US" sz="2400">
                <a:latin typeface="Tahoma" pitchFamily="34" charset="0"/>
                <a:cs typeface="Tahoma" pitchFamily="34" charset="0"/>
              </a:rPr>
              <a:t>Điểm bùng phát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6600"/>
                </a:solidFill>
              </a:rPr>
              <a:t>Công thức tạo </a:t>
            </a:r>
            <a:br>
              <a:rPr lang="en-US" smtClean="0">
                <a:solidFill>
                  <a:srgbClr val="FF6600"/>
                </a:solidFill>
              </a:rPr>
            </a:br>
            <a:r>
              <a:rPr lang="en-US" smtClean="0">
                <a:solidFill>
                  <a:srgbClr val="FF6600"/>
                </a:solidFill>
              </a:rPr>
              <a:t>VIRAL MARKETING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smtClean="0">
              <a:latin typeface="Tahoma" pitchFamily="34" charset="0"/>
              <a:cs typeface="Tahoma" pitchFamily="34" charset="0"/>
            </a:endParaRPr>
          </a:p>
          <a:p>
            <a:pPr>
              <a:buFontTx/>
              <a:buNone/>
            </a:pPr>
            <a:r>
              <a:rPr lang="en-US" sz="5000" b="1" smtClean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           </a:t>
            </a:r>
            <a:r>
              <a:rPr lang="en-US" sz="5000" b="1" smtClean="0">
                <a:solidFill>
                  <a:srgbClr val="00B050"/>
                </a:solidFill>
                <a:latin typeface="Tahoma" pitchFamily="34" charset="0"/>
                <a:cs typeface="Tahoma" pitchFamily="34" charset="0"/>
              </a:rPr>
              <a:t>V = X x N x T</a:t>
            </a:r>
          </a:p>
          <a:p>
            <a:pPr>
              <a:buFontTx/>
              <a:buNone/>
            </a:pPr>
            <a:r>
              <a:rPr lang="en-US" smtClean="0">
                <a:latin typeface="Tahoma" pitchFamily="34" charset="0"/>
                <a:cs typeface="Tahoma" pitchFamily="34" charset="0"/>
              </a:rPr>
              <a:t>V= viral </a:t>
            </a:r>
          </a:p>
          <a:p>
            <a:pPr>
              <a:buFontTx/>
              <a:buNone/>
            </a:pPr>
            <a:r>
              <a:rPr lang="en-US" smtClean="0">
                <a:latin typeface="Tahoma" pitchFamily="34" charset="0"/>
                <a:cs typeface="Tahoma" pitchFamily="34" charset="0"/>
              </a:rPr>
              <a:t>X= số lượng người tham gia ban đầu – điểm khởi phát</a:t>
            </a:r>
          </a:p>
          <a:p>
            <a:pPr>
              <a:buFontTx/>
              <a:buNone/>
            </a:pPr>
            <a:r>
              <a:rPr lang="en-US" smtClean="0">
                <a:latin typeface="Tahoma" pitchFamily="34" charset="0"/>
                <a:cs typeface="Tahoma" pitchFamily="34" charset="0"/>
              </a:rPr>
              <a:t>N= Ngòi</a:t>
            </a:r>
          </a:p>
          <a:p>
            <a:pPr>
              <a:buFontTx/>
              <a:buNone/>
            </a:pPr>
            <a:r>
              <a:rPr lang="en-US" smtClean="0">
                <a:latin typeface="Tahoma" pitchFamily="34" charset="0"/>
                <a:cs typeface="Tahoma" pitchFamily="34" charset="0"/>
              </a:rPr>
              <a:t>T= thời điểm</a:t>
            </a:r>
          </a:p>
          <a:p>
            <a:pPr>
              <a:buFontTx/>
              <a:buNone/>
            </a:pPr>
            <a:endParaRPr lang="en-US" smtClean="0">
              <a:latin typeface="Tahoma" pitchFamily="34" charset="0"/>
              <a:cs typeface="Tahoma" pitchFamily="34" charset="0"/>
            </a:endParaRPr>
          </a:p>
          <a:p>
            <a:pPr>
              <a:buFontTx/>
              <a:buNone/>
            </a:pPr>
            <a:endParaRPr lang="en-US" smtClean="0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AutoShape 4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1" name="AutoShape 5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2" name="AutoShape 6" descr="2Q=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68613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6238" y="908050"/>
            <a:ext cx="5562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le 2"/>
          <p:cNvSpPr/>
          <p:nvPr/>
        </p:nvSpPr>
        <p:spPr bwMode="auto">
          <a:xfrm>
            <a:off x="900113" y="765175"/>
            <a:ext cx="1439862" cy="5172075"/>
          </a:xfrm>
          <a:prstGeom prst="roundRect">
            <a:avLst/>
          </a:prstGeom>
          <a:solidFill>
            <a:srgbClr val="FF66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just">
              <a:defRPr/>
            </a:pPr>
            <a:r>
              <a:rPr lang="en-US" sz="280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8. Lập kế hoạch, phân bổ ngân sách và giám sát, đo lường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3"/>
          <p:cNvSpPr>
            <a:spLocks noChangeArrowheads="1"/>
          </p:cNvSpPr>
          <p:nvPr/>
        </p:nvSpPr>
        <p:spPr bwMode="auto">
          <a:xfrm>
            <a:off x="1187450" y="692150"/>
            <a:ext cx="60102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32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Xử lý khủng hoảng</a:t>
            </a:r>
            <a:r>
              <a:rPr lang="en-US" altLang="en-US" sz="32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 truyền thông</a:t>
            </a:r>
            <a:endParaRPr lang="en-US" sz="3200" b="1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  <p:pic>
        <p:nvPicPr>
          <p:cNvPr id="69635" name="Picture 6" descr="anhmoi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1463" y="1557338"/>
            <a:ext cx="601027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AutoShape 4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59" name="AutoShape 5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0" name="AutoShape 6" descr="2Q=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661" name="Text Box 7"/>
          <p:cNvSpPr txBox="1">
            <a:spLocks noChangeArrowheads="1"/>
          </p:cNvSpPr>
          <p:nvPr/>
        </p:nvSpPr>
        <p:spPr bwMode="auto">
          <a:xfrm>
            <a:off x="1801813" y="1844675"/>
            <a:ext cx="51149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3" dist="53882" dir="13500000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r>
              <a:rPr lang="en-US" sz="2200">
                <a:latin typeface="Tahoma" pitchFamily="34" charset="0"/>
                <a:cs typeface="Tahoma" pitchFamily="34" charset="0"/>
              </a:rPr>
              <a:t>Chiến lược: </a:t>
            </a:r>
            <a:r>
              <a:rPr lang="en-US" sz="2200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RÚT CỦI DƯỚI ĐÁY NỒI</a:t>
            </a:r>
          </a:p>
        </p:txBody>
      </p:sp>
      <p:pic>
        <p:nvPicPr>
          <p:cNvPr id="70662" name="Picture 8" descr="232_138f80c1fd040fa4b297a91a575590e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2420938"/>
            <a:ext cx="2744788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3" name="Picture 10" descr="rutcuidayno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3413" y="2420938"/>
            <a:ext cx="5300662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4" name="Rectangle 13"/>
          <p:cNvSpPr>
            <a:spLocks noChangeArrowheads="1"/>
          </p:cNvSpPr>
          <p:nvPr/>
        </p:nvSpPr>
        <p:spPr bwMode="auto">
          <a:xfrm>
            <a:off x="1176338" y="944563"/>
            <a:ext cx="692467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3200" b="1">
                <a:latin typeface="Tahoma" pitchFamily="34" charset="0"/>
                <a:cs typeface="Tahoma" pitchFamily="34" charset="0"/>
              </a:rPr>
              <a:t>Xử lý khủng hoảng</a:t>
            </a:r>
            <a:r>
              <a:rPr lang="en-US" altLang="en-US" sz="3200" b="1">
                <a:latin typeface="Tahoma" pitchFamily="34" charset="0"/>
                <a:cs typeface="Tahoma" pitchFamily="34" charset="0"/>
              </a:rPr>
              <a:t> truyền thông</a:t>
            </a:r>
            <a:endParaRPr lang="en-US" sz="3200" b="1"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AutoShape 3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3" name="AutoShape 4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4" name="AutoShape 5" descr="2Q=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5" name="AutoShape 10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Rectangle 12"/>
          <p:cNvSpPr>
            <a:spLocks noChangeArrowheads="1"/>
          </p:cNvSpPr>
          <p:nvPr/>
        </p:nvSpPr>
        <p:spPr bwMode="auto">
          <a:xfrm>
            <a:off x="179388" y="1000125"/>
            <a:ext cx="3384550" cy="5256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7" name="Rectangle 13"/>
          <p:cNvSpPr>
            <a:spLocks noChangeArrowheads="1"/>
          </p:cNvSpPr>
          <p:nvPr/>
        </p:nvSpPr>
        <p:spPr bwMode="auto">
          <a:xfrm>
            <a:off x="1116013" y="838200"/>
            <a:ext cx="60102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32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Xử lý khủng hoảng</a:t>
            </a:r>
            <a:r>
              <a:rPr lang="en-US" altLang="en-US" sz="32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 truyền thông</a:t>
            </a:r>
            <a:endParaRPr lang="en-US" sz="3200" b="1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1688" name="Rectangle 1"/>
          <p:cNvSpPr>
            <a:spLocks noChangeArrowheads="1"/>
          </p:cNvSpPr>
          <p:nvPr/>
        </p:nvSpPr>
        <p:spPr bwMode="auto">
          <a:xfrm>
            <a:off x="1925638" y="1547813"/>
            <a:ext cx="5310187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1. Chuẩn bị sẵn sàng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2. Thu thập các dữ kiện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3. Hành động trước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4. Trung tâm họp báo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5. Liên lạc với giới truyền thông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6. Sử dụng Internet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7. Thiết lập một vành đai bảo vệ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8. Kiểm soát tin tức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9. Tóm tắt thông tin hàng ngày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10. Đưa ra các thông điệp ngắn hàng ngày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0" y="1600200"/>
          <a:ext cx="5943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195" name="TextBox 3"/>
          <p:cNvSpPr txBox="1">
            <a:spLocks noChangeArrowheads="1"/>
          </p:cNvSpPr>
          <p:nvPr/>
        </p:nvSpPr>
        <p:spPr bwMode="auto">
          <a:xfrm>
            <a:off x="5181600" y="1835150"/>
            <a:ext cx="3135313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SEARCH – TiẾP CẬN VÔ GiỚI HẠN SẢN PHẨM</a:t>
            </a:r>
          </a:p>
          <a:p>
            <a:pPr marL="342900" indent="-342900" algn="just">
              <a:buFontTx/>
              <a:buAutoNum type="arabicPeriod"/>
            </a:pPr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Không phải là TỐT HƠN, mà là TỐT NHẤT, THỎA MÃN LỢI ÍCH CAO NHẤT</a:t>
            </a:r>
          </a:p>
          <a:p>
            <a:pPr marL="342900" indent="-342900" algn="just">
              <a:buFontTx/>
              <a:buAutoNum type="arabicPeriod"/>
            </a:pPr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Liên tục đổi mới để tạo ra những trải nghiệm hoàn toàn mới dành cho khách hàng</a:t>
            </a:r>
          </a:p>
          <a:p>
            <a:pPr marL="342900" indent="-342900" algn="just">
              <a:buFontTx/>
              <a:buAutoNum type="arabicPeriod"/>
            </a:pPr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TẬP TRUNG sở hữu THUỘC TÍNH</a:t>
            </a:r>
          </a:p>
        </p:txBody>
      </p:sp>
      <p:sp>
        <p:nvSpPr>
          <p:cNvPr id="8196" name="Title 1"/>
          <p:cNvSpPr>
            <a:spLocks noGrp="1"/>
          </p:cNvSpPr>
          <p:nvPr>
            <p:ph type="title"/>
          </p:nvPr>
        </p:nvSpPr>
        <p:spPr>
          <a:xfrm>
            <a:off x="900113" y="549275"/>
            <a:ext cx="7488237" cy="1008063"/>
          </a:xfrm>
        </p:spPr>
        <p:txBody>
          <a:bodyPr/>
          <a:lstStyle/>
          <a:p>
            <a:pPr algn="l"/>
            <a:r>
              <a:rPr lang="en-US" sz="32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CHIẾN LƯỢC DIGITAL MARKETING</a:t>
            </a:r>
            <a:endParaRPr lang="en-US" sz="3200" smtClean="0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AutoShape 3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07" name="AutoShape 4" descr="9k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08" name="AutoShape 5" descr="2Q=="/>
          <p:cNvSpPr>
            <a:spLocks noChangeAspect="1" noChangeArrowheads="1"/>
          </p:cNvSpPr>
          <p:nvPr/>
        </p:nvSpPr>
        <p:spPr bwMode="auto">
          <a:xfrm>
            <a:off x="4276725" y="410527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09" name="AutoShape 10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710" name="Rectangle 12"/>
          <p:cNvSpPr>
            <a:spLocks noChangeArrowheads="1"/>
          </p:cNvSpPr>
          <p:nvPr/>
        </p:nvSpPr>
        <p:spPr bwMode="auto">
          <a:xfrm>
            <a:off x="179388" y="1052513"/>
            <a:ext cx="3276600" cy="52562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Rectangle 13"/>
          <p:cNvSpPr>
            <a:spLocks noChangeArrowheads="1"/>
          </p:cNvSpPr>
          <p:nvPr/>
        </p:nvSpPr>
        <p:spPr bwMode="auto">
          <a:xfrm>
            <a:off x="1116013" y="838200"/>
            <a:ext cx="60102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32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Xử lý khủng hoảng</a:t>
            </a:r>
            <a:r>
              <a:rPr lang="en-US" altLang="en-US" sz="3200" b="1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 truyền thông</a:t>
            </a:r>
            <a:endParaRPr lang="en-US" sz="3200" b="1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72712" name="Rectangle 1"/>
          <p:cNvSpPr>
            <a:spLocks noChangeArrowheads="1"/>
          </p:cNvSpPr>
          <p:nvPr/>
        </p:nvSpPr>
        <p:spPr bwMode="auto">
          <a:xfrm>
            <a:off x="2286000" y="1997075"/>
            <a:ext cx="5599113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11. Sự thật và chỉ duy nhất sự thật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12. Người phát ngôn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13. Nói chậm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14. Ghi nhận sai lầm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15. Luôn bật máy ghi âm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16. Không có gì không chính thức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17. Kiểm soát đám đông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18. Không bao giờ nói "Miễn bình luận"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Tahoma" pitchFamily="34" charset="0"/>
                <a:cs typeface="Tahoma" pitchFamily="34" charset="0"/>
              </a:rPr>
              <a:t>19. Tạo sự đồng cảm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1550" y="2636838"/>
            <a:ext cx="7272338" cy="1441450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sz="2200" smtClean="0">
                <a:latin typeface="Tahoma" pitchFamily="34" charset="0"/>
              </a:rPr>
              <a:t>Chia nhóm:</a:t>
            </a:r>
          </a:p>
          <a:p>
            <a:pPr algn="just">
              <a:lnSpc>
                <a:spcPct val="80000"/>
              </a:lnSpc>
            </a:pPr>
            <a:endParaRPr lang="en-US" sz="2200" smtClean="0">
              <a:latin typeface="Tahoma" pitchFamily="34" charset="0"/>
            </a:endParaRPr>
          </a:p>
          <a:p>
            <a:pPr algn="just">
              <a:lnSpc>
                <a:spcPct val="80000"/>
              </a:lnSpc>
              <a:buFontTx/>
              <a:buNone/>
            </a:pPr>
            <a:r>
              <a:rPr lang="en-US" sz="2200" smtClean="0">
                <a:latin typeface="Tahoma" pitchFamily="34" charset="0"/>
              </a:rPr>
              <a:t>	Xây dựng chiến lược truyền thông cho từng nhóm đối tượng KHMT hoặc Công chúng mục tiêu</a:t>
            </a:r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2195513" y="1141413"/>
            <a:ext cx="4824412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en-US" sz="3200" b="1">
                <a:solidFill>
                  <a:srgbClr val="FF6600"/>
                </a:solidFill>
                <a:latin typeface="Tahoma" pitchFamily="34" charset="0"/>
              </a:rPr>
              <a:t>CÂU HỎI THẢO LUẬN?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0" y="1600200"/>
          <a:ext cx="59436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5364163" y="1917700"/>
            <a:ext cx="2663825" cy="397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Tx/>
              <a:buAutoNum type="arabicPeriod"/>
            </a:pPr>
            <a:r>
              <a:rPr lang="en-US"/>
              <a:t>STORE ONLINE – LONG TAIL</a:t>
            </a:r>
          </a:p>
          <a:p>
            <a:pPr marL="342900" indent="-342900" algn="just">
              <a:buFontTx/>
              <a:buAutoNum type="arabicPeriod"/>
            </a:pPr>
            <a:endParaRPr lang="en-US"/>
          </a:p>
          <a:p>
            <a:pPr marL="342900" indent="-342900" algn="just">
              <a:buFontTx/>
              <a:buAutoNum type="arabicPeriod"/>
            </a:pPr>
            <a:r>
              <a:rPr lang="en-US"/>
              <a:t>NGỒI MỘT CHỖ BÁN KHẮP THẾ GiỚI</a:t>
            </a:r>
          </a:p>
          <a:p>
            <a:pPr marL="342900" indent="-342900" algn="just">
              <a:buFontTx/>
              <a:buAutoNum type="arabicPeriod"/>
            </a:pPr>
            <a:endParaRPr lang="en-US"/>
          </a:p>
          <a:p>
            <a:pPr marL="342900" indent="-342900" algn="just">
              <a:buFontTx/>
              <a:buAutoNum type="arabicPeriod"/>
            </a:pPr>
            <a:r>
              <a:rPr lang="en-US"/>
              <a:t>ĐIỂM BÁN HÀNG KHẮP THẾ GiỚI</a:t>
            </a:r>
          </a:p>
          <a:p>
            <a:pPr marL="342900" indent="-342900" algn="just">
              <a:buFontTx/>
              <a:buAutoNum type="arabicPeriod"/>
            </a:pPr>
            <a:endParaRPr lang="en-US"/>
          </a:p>
          <a:p>
            <a:pPr marL="342900" indent="-342900" algn="just">
              <a:buFontTx/>
              <a:buAutoNum type="arabicPeriod"/>
            </a:pPr>
            <a:r>
              <a:rPr lang="en-US"/>
              <a:t>EARNED MEDIA CHÍNH LÀ STORE – POSM đầy đủ tại STORE online</a:t>
            </a:r>
          </a:p>
        </p:txBody>
      </p:sp>
      <p:sp>
        <p:nvSpPr>
          <p:cNvPr id="9220" name="Title 1"/>
          <p:cNvSpPr>
            <a:spLocks noGrp="1"/>
          </p:cNvSpPr>
          <p:nvPr>
            <p:ph type="title"/>
          </p:nvPr>
        </p:nvSpPr>
        <p:spPr>
          <a:xfrm>
            <a:off x="900113" y="549275"/>
            <a:ext cx="7488237" cy="1008063"/>
          </a:xfrm>
        </p:spPr>
        <p:txBody>
          <a:bodyPr/>
          <a:lstStyle/>
          <a:p>
            <a:pPr algn="l"/>
            <a:r>
              <a:rPr lang="en-US" sz="32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CHIẾN LƯỢC DIGITAL MARKETING</a:t>
            </a:r>
            <a:endParaRPr lang="en-US" sz="3200" smtClean="0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0" y="1447800"/>
          <a:ext cx="5334000" cy="408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43" name="TextBox 3"/>
          <p:cNvSpPr txBox="1">
            <a:spLocks noChangeArrowheads="1"/>
          </p:cNvSpPr>
          <p:nvPr/>
        </p:nvSpPr>
        <p:spPr bwMode="auto">
          <a:xfrm>
            <a:off x="5003800" y="1268413"/>
            <a:ext cx="3671888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Sử dụng cả 3 Kênh Paid, Earned, Owned Media. Ưu tiên Owned để tạo Earned.</a:t>
            </a:r>
          </a:p>
          <a:p>
            <a:pPr marL="342900" indent="-342900" algn="just">
              <a:buFontTx/>
              <a:buAutoNum type="arabicPeriod"/>
            </a:pPr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SEARCH – A (action/atractive) – </a:t>
            </a:r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SHARE </a:t>
            </a:r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  <a:sym typeface="Wingdings" pitchFamily="2" charset="2"/>
              </a:rPr>
              <a:t> </a:t>
            </a:r>
            <a:r>
              <a:rPr lang="en-US" sz="2500" b="1">
                <a:solidFill>
                  <a:srgbClr val="FF0000"/>
                </a:solidFill>
                <a:latin typeface="Tahoma" pitchFamily="34" charset="0"/>
                <a:cs typeface="Tahoma" pitchFamily="34" charset="0"/>
                <a:sym typeface="Wingdings" pitchFamily="2" charset="2"/>
              </a:rPr>
              <a:t>VIRAL marketing</a:t>
            </a:r>
            <a:endParaRPr lang="en-US" sz="2500" b="1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  <a:p>
            <a:pPr marL="342900" indent="-342900" algn="just">
              <a:buFontTx/>
              <a:buAutoNum type="arabicPeriod"/>
            </a:pPr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CÂU CHUYỆN VÀ TRIẾT LÝ THƯƠNG HiỆU</a:t>
            </a:r>
          </a:p>
          <a:p>
            <a:pPr marL="342900" indent="-342900" algn="just">
              <a:buFontTx/>
              <a:buAutoNum type="arabicPeriod"/>
            </a:pPr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>
                <a:latin typeface="Tahoma" pitchFamily="34" charset="0"/>
                <a:cs typeface="Tahoma" pitchFamily="34" charset="0"/>
              </a:rPr>
              <a:t>NEO CẢM XÚC</a:t>
            </a:r>
          </a:p>
          <a:p>
            <a:pPr marL="342900" indent="-342900" algn="just">
              <a:buFontTx/>
              <a:buAutoNum type="arabicPeriod"/>
            </a:pPr>
            <a:endParaRPr lang="en-US">
              <a:latin typeface="Tahoma" pitchFamily="34" charset="0"/>
              <a:cs typeface="Tahoma" pitchFamily="34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b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TRUYỀN THÔNG TÍCH HỢP</a:t>
            </a:r>
          </a:p>
          <a:p>
            <a:pPr marL="342900" indent="-342900" algn="just">
              <a:buFontTx/>
              <a:buAutoNum type="arabicPeriod"/>
            </a:pPr>
            <a:endParaRPr lang="en-US" b="1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  <a:p>
            <a:pPr marL="342900" indent="-342900" algn="just">
              <a:buFontTx/>
              <a:buAutoNum type="arabicPeriod"/>
            </a:pPr>
            <a:r>
              <a:rPr lang="en-US" b="1">
                <a:latin typeface="Tahoma" pitchFamily="34" charset="0"/>
                <a:cs typeface="Tahoma" pitchFamily="34" charset="0"/>
              </a:rPr>
              <a:t>Xử lý khủng hoảng truyền thông</a:t>
            </a:r>
          </a:p>
        </p:txBody>
      </p:sp>
      <p:sp>
        <p:nvSpPr>
          <p:cNvPr id="10244" name="Title 1"/>
          <p:cNvSpPr>
            <a:spLocks noGrp="1"/>
          </p:cNvSpPr>
          <p:nvPr>
            <p:ph type="title"/>
          </p:nvPr>
        </p:nvSpPr>
        <p:spPr>
          <a:xfrm>
            <a:off x="900113" y="549275"/>
            <a:ext cx="7488237" cy="1008063"/>
          </a:xfrm>
        </p:spPr>
        <p:txBody>
          <a:bodyPr/>
          <a:lstStyle/>
          <a:p>
            <a:pPr algn="l"/>
            <a:r>
              <a:rPr lang="en-US" sz="3200" b="1" smtClean="0">
                <a:solidFill>
                  <a:srgbClr val="FF6600"/>
                </a:solidFill>
                <a:latin typeface="Tahoma" pitchFamily="34" charset="0"/>
                <a:cs typeface="Tahoma" pitchFamily="34" charset="0"/>
              </a:rPr>
              <a:t>CHIẾN LƯỢC DIGITAL MARKETING</a:t>
            </a:r>
            <a:endParaRPr lang="en-US" sz="3200" smtClean="0">
              <a:solidFill>
                <a:srgbClr val="FF6600"/>
              </a:solidFill>
              <a:latin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53882" dir="13500000" algn="ctr" rotWithShape="0">
            <a:schemeClr val="bg2"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2028</TotalTime>
  <Pages>0</Pages>
  <Words>3258</Words>
  <Characters>0</Characters>
  <Application>Microsoft Office PowerPoint</Application>
  <DocSecurity>0</DocSecurity>
  <PresentationFormat>On-screen Show (4:3)</PresentationFormat>
  <Lines>0</Lines>
  <Paragraphs>510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SimSun</vt:lpstr>
      <vt:lpstr>Tahoma</vt:lpstr>
      <vt:lpstr>Wingdings</vt:lpstr>
      <vt:lpstr>Default Design</vt:lpstr>
      <vt:lpstr>Slide 1</vt:lpstr>
      <vt:lpstr>Slide 2</vt:lpstr>
      <vt:lpstr>Slide 3</vt:lpstr>
      <vt:lpstr>Slide 4</vt:lpstr>
      <vt:lpstr>Slide 5</vt:lpstr>
      <vt:lpstr>CHIẾN LƯỢC DIGITAL MARKETING</vt:lpstr>
      <vt:lpstr>CHIẾN LƯỢC DIGITAL MARKETING</vt:lpstr>
      <vt:lpstr>CHIẾN LƯỢC DIGITAL MARKETING</vt:lpstr>
      <vt:lpstr>CHIẾN LƯỢC DIGITAL MARKETING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PHÂN BIỆT 3 DẠNG TRUYỀN THÔNG</vt:lpstr>
      <vt:lpstr>Slide 21</vt:lpstr>
      <vt:lpstr>Slide 22</vt:lpstr>
      <vt:lpstr>Slide 23</vt:lpstr>
      <vt:lpstr>Slide 24</vt:lpstr>
      <vt:lpstr>Slide 25</vt:lpstr>
      <vt:lpstr>Điều gì quyết định chiến lược truyền thông THƯƠNG HIỆU?</vt:lpstr>
      <vt:lpstr>PHÂN BIỆT</vt:lpstr>
      <vt:lpstr>Slide 28</vt:lpstr>
      <vt:lpstr>Coca Cola </vt:lpstr>
      <vt:lpstr>Chiến dịch “Chôn cất Bentley”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BIG IDEA TRUYỀN THÔNG  THƯƠNG HIỆU</vt:lpstr>
      <vt:lpstr>5 GIAI ĐOẠN TRUYỀN THÔNG</vt:lpstr>
      <vt:lpstr>Slide 41</vt:lpstr>
      <vt:lpstr>Slide 42</vt:lpstr>
      <vt:lpstr>Slide 43</vt:lpstr>
      <vt:lpstr>Slide 44</vt:lpstr>
      <vt:lpstr>Chiến thuật truyền thông dựa trên chiến lược đã lựa chọn</vt:lpstr>
      <vt:lpstr>Slide 46</vt:lpstr>
      <vt:lpstr>Slide 47</vt:lpstr>
      <vt:lpstr>Slide 48</vt:lpstr>
      <vt:lpstr>Các kiểu concept và thủ pháp</vt:lpstr>
      <vt:lpstr>Các kiểu concept và thủ pháp</vt:lpstr>
      <vt:lpstr>Các kiểu concept và thủ pháp</vt:lpstr>
      <vt:lpstr>Các kiểu concept và thủ pháp</vt:lpstr>
      <vt:lpstr>Các kiểu concept và thủ pháp</vt:lpstr>
      <vt:lpstr>Các kiểu concept và thủ pháp</vt:lpstr>
      <vt:lpstr>Các kiểu concept và thủ pháp</vt:lpstr>
      <vt:lpstr>Slide 56</vt:lpstr>
      <vt:lpstr>LỰA CHỌN KÊNH (CHANEL) PHÙ HỢP VỚI CHIẾN LƯỢC TRUYỀN THÔNG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Công thức tạo  VIRAL MARKETING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</vt:vector>
  </TitlesOfParts>
  <Company>Qiafeng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çŒªçŒªçŒ«.CN</dc:creator>
  <cp:lastModifiedBy>Admin</cp:lastModifiedBy>
  <cp:revision>169</cp:revision>
  <cp:lastPrinted>1601-01-01T00:00:00Z</cp:lastPrinted>
  <dcterms:created xsi:type="dcterms:W3CDTF">2008-10-09T03:49:17Z</dcterms:created>
  <dcterms:modified xsi:type="dcterms:W3CDTF">2017-04-26T15:46:14Z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4</vt:r8>
  </property>
  <property fmtid="{D5CDD505-2E9C-101B-9397-08002B2CF9AE}" pid="3" name="KSOProductBuildVer">
    <vt:lpwstr>1033-8.1.0.3030</vt:lpwstr>
  </property>
</Properties>
</file>